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4" r:id="rId1"/>
  </p:sldMasterIdLst>
  <p:notesMasterIdLst>
    <p:notesMasterId r:id="rId59"/>
  </p:notesMasterIdLst>
  <p:sldIdLst>
    <p:sldId id="256" r:id="rId2"/>
    <p:sldId id="257" r:id="rId3"/>
    <p:sldId id="258" r:id="rId4"/>
    <p:sldId id="314" r:id="rId5"/>
    <p:sldId id="315" r:id="rId6"/>
    <p:sldId id="316" r:id="rId7"/>
    <p:sldId id="317" r:id="rId8"/>
    <p:sldId id="318"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Lst>
  <p:sldSz cx="9144000" cy="5143500" type="screen16x9"/>
  <p:notesSz cx="6858000" cy="9144000"/>
  <p:embeddedFontLst>
    <p:embeddedFont>
      <p:font typeface="Amatic SC" pitchFamily="2" charset="-79"/>
      <p:regular r:id="rId60"/>
      <p:bold r:id="rId61"/>
    </p:embeddedFont>
    <p:embeddedFont>
      <p:font typeface="Anaheim" panose="02000503000000000000" pitchFamily="2" charset="77"/>
      <p:regular r:id="rId62"/>
    </p:embeddedFont>
    <p:embeddedFont>
      <p:font typeface="Kantumruy Pro" pitchFamily="2" charset="0"/>
      <p:regular r:id="rId63"/>
      <p:bold r:id="rId64"/>
      <p:italic r:id="rId65"/>
      <p:boldItalic r:id="rId66"/>
    </p:embeddedFont>
    <p:embeddedFont>
      <p:font typeface="Kantumruy Pro Light" pitchFamily="2" charset="0"/>
      <p:regular r:id="rId67"/>
      <p:italic r:id="rId68"/>
    </p:embeddedFont>
    <p:embeddedFont>
      <p:font typeface="Kantumruy Pro Medium" pitchFamily="2" charset="0"/>
      <p:regular r:id="rId69"/>
      <p:italic r:id="rId70"/>
    </p:embeddedFont>
    <p:embeddedFont>
      <p:font typeface="Open Sans" panose="020B0606030504020204" pitchFamily="34" charset="0"/>
      <p:regular r:id="rId71"/>
      <p:bold r:id="rId72"/>
      <p:italic r:id="rId73"/>
      <p:boldItalic r:id="rId74"/>
    </p:embeddedFont>
    <p:embeddedFont>
      <p:font typeface="Roboto" panose="02000000000000000000" pitchFamily="2" charset="0"/>
      <p:regular r:id="rId75"/>
      <p:bold r:id="rId76"/>
      <p:italic r:id="rId77"/>
      <p:boldItalic r:id="rId78"/>
    </p:embeddedFont>
    <p:embeddedFont>
      <p:font typeface="Roboto Condensed" panose="020F0502020204030204" pitchFamily="34" charset="0"/>
      <p:regular r:id="rId79"/>
      <p:bold r:id="rId80"/>
      <p:italic r:id="rId81"/>
      <p:boldItalic r:id="rId82"/>
    </p:embeddedFont>
    <p:embeddedFont>
      <p:font typeface="Roboto Medium" panose="020F0502020204030204" pitchFamily="34" charset="0"/>
      <p:regular r:id="rId83"/>
      <p:bold r:id="rId84"/>
      <p:italic r:id="rId85"/>
      <p:boldItalic r:id="rId86"/>
    </p:embeddedFont>
    <p:embeddedFont>
      <p:font typeface="Sora" pitchFamily="2" charset="0"/>
      <p:regular r:id="rId87"/>
      <p:bold r:id="rId88"/>
    </p:embeddedFont>
    <p:embeddedFont>
      <p:font typeface="Sora SemiBold" pitchFamily="2" charset="0"/>
      <p:regular r:id="rId89"/>
      <p:bold r:id="rId9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1479E10-CC4D-482F-BBC3-64BB5282FBA5}">
  <a:tblStyle styleId="{61479E10-CC4D-482F-BBC3-64BB5282FBA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DFFDDB47-95B1-4880-9EAE-B10804D9EE6D}"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1"/>
    <p:restoredTop sz="94694"/>
  </p:normalViewPr>
  <p:slideViewPr>
    <p:cSldViewPr snapToGrid="0">
      <p:cViewPr varScale="1">
        <p:scale>
          <a:sx n="161" d="100"/>
          <a:sy n="161" d="100"/>
        </p:scale>
        <p:origin x="784" y="20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4.fntdata"/><Relationship Id="rId68" Type="http://schemas.openxmlformats.org/officeDocument/2006/relationships/font" Target="fonts/font9.fntdata"/><Relationship Id="rId84" Type="http://schemas.openxmlformats.org/officeDocument/2006/relationships/font" Target="fonts/font25.fntdata"/><Relationship Id="rId89" Type="http://schemas.openxmlformats.org/officeDocument/2006/relationships/font" Target="fonts/font30.fntdata"/><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font" Target="fonts/font15.fntdata"/><Relationship Id="rId79" Type="http://schemas.openxmlformats.org/officeDocument/2006/relationships/font" Target="fonts/font20.fntdata"/><Relationship Id="rId5" Type="http://schemas.openxmlformats.org/officeDocument/2006/relationships/slide" Target="slides/slide4.xml"/><Relationship Id="rId90" Type="http://schemas.openxmlformats.org/officeDocument/2006/relationships/font" Target="fonts/font31.fntdata"/><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font" Target="fonts/font5.fntdata"/><Relationship Id="rId69" Type="http://schemas.openxmlformats.org/officeDocument/2006/relationships/font" Target="fonts/font10.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font" Target="fonts/font13.fntdata"/><Relationship Id="rId80" Type="http://schemas.openxmlformats.org/officeDocument/2006/relationships/font" Target="fonts/font21.fntdata"/><Relationship Id="rId85" Type="http://schemas.openxmlformats.org/officeDocument/2006/relationships/font" Target="fonts/font26.fntdata"/><Relationship Id="rId93"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notesMaster" Target="notesMasters/notesMaster1.xml"/><Relationship Id="rId67" Type="http://schemas.openxmlformats.org/officeDocument/2006/relationships/font" Target="fonts/font8.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font" Target="fonts/font3.fntdata"/><Relationship Id="rId70" Type="http://schemas.openxmlformats.org/officeDocument/2006/relationships/font" Target="fonts/font11.fntdata"/><Relationship Id="rId75" Type="http://schemas.openxmlformats.org/officeDocument/2006/relationships/font" Target="fonts/font16.fntdata"/><Relationship Id="rId83" Type="http://schemas.openxmlformats.org/officeDocument/2006/relationships/font" Target="fonts/font24.fntdata"/><Relationship Id="rId88" Type="http://schemas.openxmlformats.org/officeDocument/2006/relationships/font" Target="fonts/font29.fntdata"/><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1.fntdata"/><Relationship Id="rId65" Type="http://schemas.openxmlformats.org/officeDocument/2006/relationships/font" Target="fonts/font6.fntdata"/><Relationship Id="rId73" Type="http://schemas.openxmlformats.org/officeDocument/2006/relationships/font" Target="fonts/font14.fntdata"/><Relationship Id="rId78" Type="http://schemas.openxmlformats.org/officeDocument/2006/relationships/font" Target="fonts/font19.fntdata"/><Relationship Id="rId81" Type="http://schemas.openxmlformats.org/officeDocument/2006/relationships/font" Target="fonts/font22.fntdata"/><Relationship Id="rId86" Type="http://schemas.openxmlformats.org/officeDocument/2006/relationships/font" Target="fonts/font27.fntdata"/><Relationship Id="rId9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font" Target="fonts/font17.fntdata"/><Relationship Id="rId7" Type="http://schemas.openxmlformats.org/officeDocument/2006/relationships/slide" Target="slides/slide6.xml"/><Relationship Id="rId71" Type="http://schemas.openxmlformats.org/officeDocument/2006/relationships/font" Target="fonts/font12.fntdata"/><Relationship Id="rId92" Type="http://schemas.openxmlformats.org/officeDocument/2006/relationships/viewProps" Target="view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font" Target="fonts/font7.fntdata"/><Relationship Id="rId87" Type="http://schemas.openxmlformats.org/officeDocument/2006/relationships/font" Target="fonts/font28.fntdata"/><Relationship Id="rId61" Type="http://schemas.openxmlformats.org/officeDocument/2006/relationships/font" Target="fonts/font2.fntdata"/><Relationship Id="rId82" Type="http://schemas.openxmlformats.org/officeDocument/2006/relationships/font" Target="fonts/font23.fntdata"/><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font" Target="fonts/font1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8"/>
        <p:cNvGrpSpPr/>
        <p:nvPr/>
      </p:nvGrpSpPr>
      <p:grpSpPr>
        <a:xfrm>
          <a:off x="0" y="0"/>
          <a:ext cx="0" cy="0"/>
          <a:chOff x="0" y="0"/>
          <a:chExt cx="0" cy="0"/>
        </a:xfrm>
      </p:grpSpPr>
      <p:sp>
        <p:nvSpPr>
          <p:cNvPr id="249" name="Google Shape;249;g2c075c1b3fa_4_2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 name="Google Shape;250;g2c075c1b3fa_4_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
        <p:cNvGrpSpPr/>
        <p:nvPr/>
      </p:nvGrpSpPr>
      <p:grpSpPr>
        <a:xfrm>
          <a:off x="0" y="0"/>
          <a:ext cx="0" cy="0"/>
          <a:chOff x="0" y="0"/>
          <a:chExt cx="0" cy="0"/>
        </a:xfrm>
      </p:grpSpPr>
      <p:sp>
        <p:nvSpPr>
          <p:cNvPr id="486" name="Google Shape;486;g2c075c1b3fa_2_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 name="Google Shape;487;g2c075c1b3fa_2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
        <p:cNvGrpSpPr/>
        <p:nvPr/>
      </p:nvGrpSpPr>
      <p:grpSpPr>
        <a:xfrm>
          <a:off x="0" y="0"/>
          <a:ext cx="0" cy="0"/>
          <a:chOff x="0" y="0"/>
          <a:chExt cx="0" cy="0"/>
        </a:xfrm>
      </p:grpSpPr>
      <p:sp>
        <p:nvSpPr>
          <p:cNvPr id="498" name="Google Shape;498;g2c075c1b3fa_2_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 name="Google Shape;499;g2c075c1b3fa_2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
        <p:cNvGrpSpPr/>
        <p:nvPr/>
      </p:nvGrpSpPr>
      <p:grpSpPr>
        <a:xfrm>
          <a:off x="0" y="0"/>
          <a:ext cx="0" cy="0"/>
          <a:chOff x="0" y="0"/>
          <a:chExt cx="0" cy="0"/>
        </a:xfrm>
      </p:grpSpPr>
      <p:sp>
        <p:nvSpPr>
          <p:cNvPr id="504" name="Google Shape;504;g2c075c1b3fa_2_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 name="Google Shape;505;g2c075c1b3fa_2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g2c075c1b3fa_3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g2c075c1b3fa_3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Feast looks great - it has ratings like our app. But it’s got a fatal flaw - namely it isn’t possible for me to add any posts on my account.</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
        <p:cNvGrpSpPr/>
        <p:nvPr/>
      </p:nvGrpSpPr>
      <p:grpSpPr>
        <a:xfrm>
          <a:off x="0" y="0"/>
          <a:ext cx="0" cy="0"/>
          <a:chOff x="0" y="0"/>
          <a:chExt cx="0" cy="0"/>
        </a:xfrm>
      </p:grpSpPr>
      <p:sp>
        <p:nvSpPr>
          <p:cNvPr id="525" name="Google Shape;525;g2c075c1b3fa_3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6" name="Google Shape;526;g2c075c1b3fa_3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Yummi has a lot of users (although some have abandoned the app) – however their app is focused on something different than ours - as you can see you MUST upload an image, but adding any text is optional. This is a service meant for sharing what your food looked like, but nothing beyond that</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
        <p:cNvGrpSpPr/>
        <p:nvPr/>
      </p:nvGrpSpPr>
      <p:grpSpPr>
        <a:xfrm>
          <a:off x="0" y="0"/>
          <a:ext cx="0" cy="0"/>
          <a:chOff x="0" y="0"/>
          <a:chExt cx="0" cy="0"/>
        </a:xfrm>
      </p:grpSpPr>
      <p:sp>
        <p:nvSpPr>
          <p:cNvPr id="532" name="Google Shape;532;g2c07646e794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3" name="Google Shape;533;g2c07646e794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2c075c1b3fa_2_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2c075c1b3fa_2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g2c075c1b3fa_3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 name="Google Shape;562;g2c075c1b3fa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2c075c1b3fa_6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2c075c1b3fa_6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
        <p:cNvGrpSpPr/>
        <p:nvPr/>
      </p:nvGrpSpPr>
      <p:grpSpPr>
        <a:xfrm>
          <a:off x="0" y="0"/>
          <a:ext cx="0" cy="0"/>
          <a:chOff x="0" y="0"/>
          <a:chExt cx="0" cy="0"/>
        </a:xfrm>
      </p:grpSpPr>
      <p:sp>
        <p:nvSpPr>
          <p:cNvPr id="590" name="Google Shape;590;g2c075c1b3fa_6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1" name="Google Shape;591;g2c075c1b3fa_6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
        <p:cNvGrpSpPr/>
        <p:nvPr/>
      </p:nvGrpSpPr>
      <p:grpSpPr>
        <a:xfrm>
          <a:off x="0" y="0"/>
          <a:ext cx="0" cy="0"/>
          <a:chOff x="0" y="0"/>
          <a:chExt cx="0" cy="0"/>
        </a:xfrm>
      </p:grpSpPr>
      <p:sp>
        <p:nvSpPr>
          <p:cNvPr id="306" name="Google Shape;306;g2c075c1b3fa_4_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 name="Google Shape;307;g2c075c1b3fa_4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8"/>
        <p:cNvGrpSpPr/>
        <p:nvPr/>
      </p:nvGrpSpPr>
      <p:grpSpPr>
        <a:xfrm>
          <a:off x="0" y="0"/>
          <a:ext cx="0" cy="0"/>
          <a:chOff x="0" y="0"/>
          <a:chExt cx="0" cy="0"/>
        </a:xfrm>
      </p:grpSpPr>
      <p:sp>
        <p:nvSpPr>
          <p:cNvPr id="599" name="Google Shape;599;g2c075c1b3fa_6_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 name="Google Shape;600;g2c075c1b3fa_6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6"/>
        <p:cNvGrpSpPr/>
        <p:nvPr/>
      </p:nvGrpSpPr>
      <p:grpSpPr>
        <a:xfrm>
          <a:off x="0" y="0"/>
          <a:ext cx="0" cy="0"/>
          <a:chOff x="0" y="0"/>
          <a:chExt cx="0" cy="0"/>
        </a:xfrm>
      </p:grpSpPr>
      <p:sp>
        <p:nvSpPr>
          <p:cNvPr id="617" name="Google Shape;617;g2c075c1b3fa_6_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8" name="Google Shape;618;g2c075c1b3fa_6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
        <p:cNvGrpSpPr/>
        <p:nvPr/>
      </p:nvGrpSpPr>
      <p:grpSpPr>
        <a:xfrm>
          <a:off x="0" y="0"/>
          <a:ext cx="0" cy="0"/>
          <a:chOff x="0" y="0"/>
          <a:chExt cx="0" cy="0"/>
        </a:xfrm>
      </p:grpSpPr>
      <p:sp>
        <p:nvSpPr>
          <p:cNvPr id="629" name="Google Shape;629;g2c075c1b3fa_6_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0" name="Google Shape;630;g2c075c1b3fa_6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2c075c1b3fa_6_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2c075c1b3fa_6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4"/>
        <p:cNvGrpSpPr/>
        <p:nvPr/>
      </p:nvGrpSpPr>
      <p:grpSpPr>
        <a:xfrm>
          <a:off x="0" y="0"/>
          <a:ext cx="0" cy="0"/>
          <a:chOff x="0" y="0"/>
          <a:chExt cx="0" cy="0"/>
        </a:xfrm>
      </p:grpSpPr>
      <p:sp>
        <p:nvSpPr>
          <p:cNvPr id="655" name="Google Shape;655;g2c075c1b3fa_6_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6" name="Google Shape;656;g2c075c1b3fa_6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
        <p:cNvGrpSpPr/>
        <p:nvPr/>
      </p:nvGrpSpPr>
      <p:grpSpPr>
        <a:xfrm>
          <a:off x="0" y="0"/>
          <a:ext cx="0" cy="0"/>
          <a:chOff x="0" y="0"/>
          <a:chExt cx="0" cy="0"/>
        </a:xfrm>
      </p:grpSpPr>
      <p:sp>
        <p:nvSpPr>
          <p:cNvPr id="668" name="Google Shape;668;g2c075c1b3fa_6_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 name="Google Shape;669;g2c075c1b3fa_6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
        <p:cNvGrpSpPr/>
        <p:nvPr/>
      </p:nvGrpSpPr>
      <p:grpSpPr>
        <a:xfrm>
          <a:off x="0" y="0"/>
          <a:ext cx="0" cy="0"/>
          <a:chOff x="0" y="0"/>
          <a:chExt cx="0" cy="0"/>
        </a:xfrm>
      </p:grpSpPr>
      <p:sp>
        <p:nvSpPr>
          <p:cNvPr id="681" name="Google Shape;681;g2c075c1b3fa_6_1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 name="Google Shape;682;g2c075c1b3fa_6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2c075c1b3fa_6_1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2c075c1b3fa_6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
        <p:cNvGrpSpPr/>
        <p:nvPr/>
      </p:nvGrpSpPr>
      <p:grpSpPr>
        <a:xfrm>
          <a:off x="0" y="0"/>
          <a:ext cx="0" cy="0"/>
          <a:chOff x="0" y="0"/>
          <a:chExt cx="0" cy="0"/>
        </a:xfrm>
      </p:grpSpPr>
      <p:sp>
        <p:nvSpPr>
          <p:cNvPr id="710" name="Google Shape;710;g2c075c1b3fa_6_1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1" name="Google Shape;711;g2c075c1b3fa_6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6"/>
        <p:cNvGrpSpPr/>
        <p:nvPr/>
      </p:nvGrpSpPr>
      <p:grpSpPr>
        <a:xfrm>
          <a:off x="0" y="0"/>
          <a:ext cx="0" cy="0"/>
          <a:chOff x="0" y="0"/>
          <a:chExt cx="0" cy="0"/>
        </a:xfrm>
      </p:grpSpPr>
      <p:sp>
        <p:nvSpPr>
          <p:cNvPr id="717" name="Google Shape;717;g2c075c1b3fa_6_1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 name="Google Shape;718;g2c075c1b3fa_6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p:cNvGrpSpPr/>
        <p:nvPr/>
      </p:nvGrpSpPr>
      <p:grpSpPr>
        <a:xfrm>
          <a:off x="0" y="0"/>
          <a:ext cx="0" cy="0"/>
          <a:chOff x="0" y="0"/>
          <a:chExt cx="0" cy="0"/>
        </a:xfrm>
      </p:grpSpPr>
      <p:sp>
        <p:nvSpPr>
          <p:cNvPr id="326" name="Google Shape;326;g2c075c1b3fa_9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c075c1b3fa_9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
        <p:cNvGrpSpPr/>
        <p:nvPr/>
      </p:nvGrpSpPr>
      <p:grpSpPr>
        <a:xfrm>
          <a:off x="0" y="0"/>
          <a:ext cx="0" cy="0"/>
          <a:chOff x="0" y="0"/>
          <a:chExt cx="0" cy="0"/>
        </a:xfrm>
      </p:grpSpPr>
      <p:sp>
        <p:nvSpPr>
          <p:cNvPr id="726" name="Google Shape;726;g2c075c1b3fa_6_1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 name="Google Shape;727;g2c075c1b3fa_6_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1"/>
        <p:cNvGrpSpPr/>
        <p:nvPr/>
      </p:nvGrpSpPr>
      <p:grpSpPr>
        <a:xfrm>
          <a:off x="0" y="0"/>
          <a:ext cx="0" cy="0"/>
          <a:chOff x="0" y="0"/>
          <a:chExt cx="0" cy="0"/>
        </a:xfrm>
      </p:grpSpPr>
      <p:sp>
        <p:nvSpPr>
          <p:cNvPr id="732" name="Google Shape;732;g2c075c1b3fa_6_1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 name="Google Shape;733;g2c075c1b3fa_6_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6"/>
        <p:cNvGrpSpPr/>
        <p:nvPr/>
      </p:nvGrpSpPr>
      <p:grpSpPr>
        <a:xfrm>
          <a:off x="0" y="0"/>
          <a:ext cx="0" cy="0"/>
          <a:chOff x="0" y="0"/>
          <a:chExt cx="0" cy="0"/>
        </a:xfrm>
      </p:grpSpPr>
      <p:sp>
        <p:nvSpPr>
          <p:cNvPr id="747" name="Google Shape;747;g2c075c1b3fa_6_1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 name="Google Shape;748;g2c075c1b3fa_6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g2c075c1b3fa_6_1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g2c075c1b3fa_6_1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
        <p:cNvGrpSpPr/>
        <p:nvPr/>
      </p:nvGrpSpPr>
      <p:grpSpPr>
        <a:xfrm>
          <a:off x="0" y="0"/>
          <a:ext cx="0" cy="0"/>
          <a:chOff x="0" y="0"/>
          <a:chExt cx="0" cy="0"/>
        </a:xfrm>
      </p:grpSpPr>
      <p:sp>
        <p:nvSpPr>
          <p:cNvPr id="789" name="Google Shape;789;g2c075c1b3fa_6_2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 name="Google Shape;790;g2c075c1b3fa_6_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
        <p:cNvGrpSpPr/>
        <p:nvPr/>
      </p:nvGrpSpPr>
      <p:grpSpPr>
        <a:xfrm>
          <a:off x="0" y="0"/>
          <a:ext cx="0" cy="0"/>
          <a:chOff x="0" y="0"/>
          <a:chExt cx="0" cy="0"/>
        </a:xfrm>
      </p:grpSpPr>
      <p:sp>
        <p:nvSpPr>
          <p:cNvPr id="806" name="Google Shape;806;g2c075c1b3fa_6_2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7" name="Google Shape;807;g2c075c1b3fa_6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2"/>
        <p:cNvGrpSpPr/>
        <p:nvPr/>
      </p:nvGrpSpPr>
      <p:grpSpPr>
        <a:xfrm>
          <a:off x="0" y="0"/>
          <a:ext cx="0" cy="0"/>
          <a:chOff x="0" y="0"/>
          <a:chExt cx="0" cy="0"/>
        </a:xfrm>
      </p:grpSpPr>
      <p:sp>
        <p:nvSpPr>
          <p:cNvPr id="823" name="Google Shape;823;g2c075c1b3fa_6_2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 name="Google Shape;824;g2c075c1b3fa_6_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4"/>
        <p:cNvGrpSpPr/>
        <p:nvPr/>
      </p:nvGrpSpPr>
      <p:grpSpPr>
        <a:xfrm>
          <a:off x="0" y="0"/>
          <a:ext cx="0" cy="0"/>
          <a:chOff x="0" y="0"/>
          <a:chExt cx="0" cy="0"/>
        </a:xfrm>
      </p:grpSpPr>
      <p:sp>
        <p:nvSpPr>
          <p:cNvPr id="835" name="Google Shape;835;g2c075c1b3fa_6_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 name="Google Shape;836;g2c075c1b3fa_6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4"/>
        <p:cNvGrpSpPr/>
        <p:nvPr/>
      </p:nvGrpSpPr>
      <p:grpSpPr>
        <a:xfrm>
          <a:off x="0" y="0"/>
          <a:ext cx="0" cy="0"/>
          <a:chOff x="0" y="0"/>
          <a:chExt cx="0" cy="0"/>
        </a:xfrm>
      </p:grpSpPr>
      <p:sp>
        <p:nvSpPr>
          <p:cNvPr id="865" name="Google Shape;865;g2c075c1b3fa_6_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 name="Google Shape;866;g2c075c1b3fa_6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
        <p:cNvGrpSpPr/>
        <p:nvPr/>
      </p:nvGrpSpPr>
      <p:grpSpPr>
        <a:xfrm>
          <a:off x="0" y="0"/>
          <a:ext cx="0" cy="0"/>
          <a:chOff x="0" y="0"/>
          <a:chExt cx="0" cy="0"/>
        </a:xfrm>
      </p:grpSpPr>
      <p:sp>
        <p:nvSpPr>
          <p:cNvPr id="883" name="Google Shape;883;g2c075c1b3fa_6_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 name="Google Shape;884;g2c075c1b3fa_6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2c075c1b3fa_3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2c075c1b3fa_3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790536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
        <p:cNvGrpSpPr/>
        <p:nvPr/>
      </p:nvGrpSpPr>
      <p:grpSpPr>
        <a:xfrm>
          <a:off x="0" y="0"/>
          <a:ext cx="0" cy="0"/>
          <a:chOff x="0" y="0"/>
          <a:chExt cx="0" cy="0"/>
        </a:xfrm>
      </p:grpSpPr>
      <p:sp>
        <p:nvSpPr>
          <p:cNvPr id="889" name="Google Shape;889;g2c075c1b3fa_6_3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 name="Google Shape;890;g2c075c1b3fa_6_3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Google Shape;895;g2c075c1b3fa_6_3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6" name="Google Shape;896;g2c075c1b3fa_6_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0"/>
        <p:cNvGrpSpPr/>
        <p:nvPr/>
      </p:nvGrpSpPr>
      <p:grpSpPr>
        <a:xfrm>
          <a:off x="0" y="0"/>
          <a:ext cx="0" cy="0"/>
          <a:chOff x="0" y="0"/>
          <a:chExt cx="0" cy="0"/>
        </a:xfrm>
      </p:grpSpPr>
      <p:sp>
        <p:nvSpPr>
          <p:cNvPr id="901" name="Google Shape;901;g2c075c1b3fa_6_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 name="Google Shape;902;g2c075c1b3fa_6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
        <p:cNvGrpSpPr/>
        <p:nvPr/>
      </p:nvGrpSpPr>
      <p:grpSpPr>
        <a:xfrm>
          <a:off x="0" y="0"/>
          <a:ext cx="0" cy="0"/>
          <a:chOff x="0" y="0"/>
          <a:chExt cx="0" cy="0"/>
        </a:xfrm>
      </p:grpSpPr>
      <p:sp>
        <p:nvSpPr>
          <p:cNvPr id="919" name="Google Shape;919;g2c075c1b3fa_6_3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0" name="Google Shape;920;g2c075c1b3fa_6_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4"/>
        <p:cNvGrpSpPr/>
        <p:nvPr/>
      </p:nvGrpSpPr>
      <p:grpSpPr>
        <a:xfrm>
          <a:off x="0" y="0"/>
          <a:ext cx="0" cy="0"/>
          <a:chOff x="0" y="0"/>
          <a:chExt cx="0" cy="0"/>
        </a:xfrm>
      </p:grpSpPr>
      <p:sp>
        <p:nvSpPr>
          <p:cNvPr id="935" name="Google Shape;935;g2c075c1b3fa_6_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 name="Google Shape;936;g2c075c1b3fa_6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1"/>
        <p:cNvGrpSpPr/>
        <p:nvPr/>
      </p:nvGrpSpPr>
      <p:grpSpPr>
        <a:xfrm>
          <a:off x="0" y="0"/>
          <a:ext cx="0" cy="0"/>
          <a:chOff x="0" y="0"/>
          <a:chExt cx="0" cy="0"/>
        </a:xfrm>
      </p:grpSpPr>
      <p:sp>
        <p:nvSpPr>
          <p:cNvPr id="1272" name="Google Shape;1272;g2c075c1b3fa_6_6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3" name="Google Shape;1273;g2c075c1b3fa_6_6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85"/>
        <p:cNvGrpSpPr/>
        <p:nvPr/>
      </p:nvGrpSpPr>
      <p:grpSpPr>
        <a:xfrm>
          <a:off x="0" y="0"/>
          <a:ext cx="0" cy="0"/>
          <a:chOff x="0" y="0"/>
          <a:chExt cx="0" cy="0"/>
        </a:xfrm>
      </p:grpSpPr>
      <p:sp>
        <p:nvSpPr>
          <p:cNvPr id="7186" name="Google Shape;7186;g2c075c1b3fa_6_65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87" name="Google Shape;7187;g2c075c1b3fa_6_65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2"/>
        <p:cNvGrpSpPr/>
        <p:nvPr/>
      </p:nvGrpSpPr>
      <p:grpSpPr>
        <a:xfrm>
          <a:off x="0" y="0"/>
          <a:ext cx="0" cy="0"/>
          <a:chOff x="0" y="0"/>
          <a:chExt cx="0" cy="0"/>
        </a:xfrm>
      </p:grpSpPr>
      <p:sp>
        <p:nvSpPr>
          <p:cNvPr id="7613" name="Google Shape;7613;g2c075c1b3fa_6_70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4" name="Google Shape;7614;g2c075c1b3fa_6_7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5"/>
        <p:cNvGrpSpPr/>
        <p:nvPr/>
      </p:nvGrpSpPr>
      <p:grpSpPr>
        <a:xfrm>
          <a:off x="0" y="0"/>
          <a:ext cx="0" cy="0"/>
          <a:chOff x="0" y="0"/>
          <a:chExt cx="0" cy="0"/>
        </a:xfrm>
      </p:grpSpPr>
      <p:sp>
        <p:nvSpPr>
          <p:cNvPr id="7776" name="Google Shape;7776;g2c075c1b3fa_6_71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77" name="Google Shape;7777;g2c075c1b3fa_6_7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7"/>
        <p:cNvGrpSpPr/>
        <p:nvPr/>
      </p:nvGrpSpPr>
      <p:grpSpPr>
        <a:xfrm>
          <a:off x="0" y="0"/>
          <a:ext cx="0" cy="0"/>
          <a:chOff x="0" y="0"/>
          <a:chExt cx="0" cy="0"/>
        </a:xfrm>
      </p:grpSpPr>
      <p:sp>
        <p:nvSpPr>
          <p:cNvPr id="8178" name="Google Shape;8178;g2c075c1b3fa_6_75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9" name="Google Shape;8179;g2c075c1b3fa_6_7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2c075c1b3fa_3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2c075c1b3fa_3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888604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8"/>
        <p:cNvGrpSpPr/>
        <p:nvPr/>
      </p:nvGrpSpPr>
      <p:grpSpPr>
        <a:xfrm>
          <a:off x="0" y="0"/>
          <a:ext cx="0" cy="0"/>
          <a:chOff x="0" y="0"/>
          <a:chExt cx="0" cy="0"/>
        </a:xfrm>
      </p:grpSpPr>
      <p:sp>
        <p:nvSpPr>
          <p:cNvPr id="8549" name="Google Shape;8549;g2c075c1b3fa_6_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50" name="Google Shape;8550;g2c075c1b3fa_6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37"/>
        <p:cNvGrpSpPr/>
        <p:nvPr/>
      </p:nvGrpSpPr>
      <p:grpSpPr>
        <a:xfrm>
          <a:off x="0" y="0"/>
          <a:ext cx="0" cy="0"/>
          <a:chOff x="0" y="0"/>
          <a:chExt cx="0" cy="0"/>
        </a:xfrm>
      </p:grpSpPr>
      <p:sp>
        <p:nvSpPr>
          <p:cNvPr id="8938" name="Google Shape;8938;g2c075c1b3fa_6_83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9" name="Google Shape;8939;g2c075c1b3fa_6_83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68"/>
        <p:cNvGrpSpPr/>
        <p:nvPr/>
      </p:nvGrpSpPr>
      <p:grpSpPr>
        <a:xfrm>
          <a:off x="0" y="0"/>
          <a:ext cx="0" cy="0"/>
          <a:chOff x="0" y="0"/>
          <a:chExt cx="0" cy="0"/>
        </a:xfrm>
      </p:grpSpPr>
      <p:sp>
        <p:nvSpPr>
          <p:cNvPr id="9369" name="Google Shape;9369;g2c075c1b3fa_6_87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0" name="Google Shape;9370;g2c075c1b3fa_6_8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61"/>
        <p:cNvGrpSpPr/>
        <p:nvPr/>
      </p:nvGrpSpPr>
      <p:grpSpPr>
        <a:xfrm>
          <a:off x="0" y="0"/>
          <a:ext cx="0" cy="0"/>
          <a:chOff x="0" y="0"/>
          <a:chExt cx="0" cy="0"/>
        </a:xfrm>
      </p:grpSpPr>
      <p:sp>
        <p:nvSpPr>
          <p:cNvPr id="10162" name="Google Shape;10162;g2c075c1b3fa_6_95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63" name="Google Shape;10163;g2c075c1b3fa_6_95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2"/>
        <p:cNvGrpSpPr/>
        <p:nvPr/>
      </p:nvGrpSpPr>
      <p:grpSpPr>
        <a:xfrm>
          <a:off x="0" y="0"/>
          <a:ext cx="0" cy="0"/>
          <a:chOff x="0" y="0"/>
          <a:chExt cx="0" cy="0"/>
        </a:xfrm>
      </p:grpSpPr>
      <p:sp>
        <p:nvSpPr>
          <p:cNvPr id="10903" name="Google Shape;10903;g2c075c1b3fa_6_102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04" name="Google Shape;10904;g2c075c1b3fa_6_10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5"/>
        <p:cNvGrpSpPr/>
        <p:nvPr/>
      </p:nvGrpSpPr>
      <p:grpSpPr>
        <a:xfrm>
          <a:off x="0" y="0"/>
          <a:ext cx="0" cy="0"/>
          <a:chOff x="0" y="0"/>
          <a:chExt cx="0" cy="0"/>
        </a:xfrm>
      </p:grpSpPr>
      <p:sp>
        <p:nvSpPr>
          <p:cNvPr id="11596" name="Google Shape;11596;g2c075c1b3fa_6_109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97" name="Google Shape;11597;g2c075c1b3fa_6_10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7"/>
        <p:cNvGrpSpPr/>
        <p:nvPr/>
      </p:nvGrpSpPr>
      <p:grpSpPr>
        <a:xfrm>
          <a:off x="0" y="0"/>
          <a:ext cx="0" cy="0"/>
          <a:chOff x="0" y="0"/>
          <a:chExt cx="0" cy="0"/>
        </a:xfrm>
      </p:grpSpPr>
      <p:sp>
        <p:nvSpPr>
          <p:cNvPr id="11898" name="Google Shape;11898;g2c075c1b3fa_6_112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9" name="Google Shape;11899;g2c075c1b3fa_6_11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37"/>
        <p:cNvGrpSpPr/>
        <p:nvPr/>
      </p:nvGrpSpPr>
      <p:grpSpPr>
        <a:xfrm>
          <a:off x="0" y="0"/>
          <a:ext cx="0" cy="0"/>
          <a:chOff x="0" y="0"/>
          <a:chExt cx="0" cy="0"/>
        </a:xfrm>
      </p:grpSpPr>
      <p:sp>
        <p:nvSpPr>
          <p:cNvPr id="12538" name="Google Shape;12538;g2c075c1b3fa_6_119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39" name="Google Shape;12539;g2c075c1b3fa_6_119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2c075c1b3fa_3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2c075c1b3fa_3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68225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2c075c1b3fa_3_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2c075c1b3fa_3_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40497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2c07646e794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2c07646e794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Google Shape;450;g2c075c1b3fa_4_3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1" name="Google Shape;451;g2c075c1b3fa_4_3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0" name="Google Shape;10;p2"/>
          <p:cNvSpPr txBox="1">
            <a:spLocks noGrp="1"/>
          </p:cNvSpPr>
          <p:nvPr>
            <p:ph type="ctrTitle"/>
          </p:nvPr>
        </p:nvSpPr>
        <p:spPr>
          <a:xfrm>
            <a:off x="1118850" y="1200650"/>
            <a:ext cx="6906300" cy="2326800"/>
          </a:xfrm>
          <a:prstGeom prst="rect">
            <a:avLst/>
          </a:prstGeom>
        </p:spPr>
        <p:txBody>
          <a:bodyPr spcFirstLastPara="1" wrap="square" lIns="91425" tIns="91425" rIns="91425" bIns="91425" anchor="b" anchorCtr="0">
            <a:noAutofit/>
          </a:bodyPr>
          <a:lstStyle>
            <a:lvl1pPr lvl="0" algn="ctr">
              <a:lnSpc>
                <a:spcPct val="115000"/>
              </a:lnSpc>
              <a:spcBef>
                <a:spcPts val="0"/>
              </a:spcBef>
              <a:spcAft>
                <a:spcPts val="0"/>
              </a:spcAft>
              <a:buClr>
                <a:srgbClr val="191919"/>
              </a:buClr>
              <a:buSzPts val="4000"/>
              <a:buNone/>
              <a:defRPr sz="4000"/>
            </a:lvl1pPr>
            <a:lvl2pPr lvl="1" algn="ctr">
              <a:spcBef>
                <a:spcPts val="0"/>
              </a:spcBef>
              <a:spcAft>
                <a:spcPts val="0"/>
              </a:spcAft>
              <a:buClr>
                <a:srgbClr val="191919"/>
              </a:buClr>
              <a:buSzPts val="4000"/>
              <a:buNone/>
              <a:defRPr sz="4000">
                <a:solidFill>
                  <a:srgbClr val="191919"/>
                </a:solidFill>
              </a:defRPr>
            </a:lvl2pPr>
            <a:lvl3pPr lvl="2" algn="ctr">
              <a:spcBef>
                <a:spcPts val="0"/>
              </a:spcBef>
              <a:spcAft>
                <a:spcPts val="0"/>
              </a:spcAft>
              <a:buClr>
                <a:srgbClr val="191919"/>
              </a:buClr>
              <a:buSzPts val="4000"/>
              <a:buNone/>
              <a:defRPr sz="4000">
                <a:solidFill>
                  <a:srgbClr val="191919"/>
                </a:solidFill>
              </a:defRPr>
            </a:lvl3pPr>
            <a:lvl4pPr lvl="3" algn="ctr">
              <a:spcBef>
                <a:spcPts val="0"/>
              </a:spcBef>
              <a:spcAft>
                <a:spcPts val="0"/>
              </a:spcAft>
              <a:buClr>
                <a:srgbClr val="191919"/>
              </a:buClr>
              <a:buSzPts val="4000"/>
              <a:buNone/>
              <a:defRPr sz="4000">
                <a:solidFill>
                  <a:srgbClr val="191919"/>
                </a:solidFill>
              </a:defRPr>
            </a:lvl4pPr>
            <a:lvl5pPr lvl="4" algn="ctr">
              <a:spcBef>
                <a:spcPts val="0"/>
              </a:spcBef>
              <a:spcAft>
                <a:spcPts val="0"/>
              </a:spcAft>
              <a:buClr>
                <a:srgbClr val="191919"/>
              </a:buClr>
              <a:buSzPts val="4000"/>
              <a:buNone/>
              <a:defRPr sz="4000">
                <a:solidFill>
                  <a:srgbClr val="191919"/>
                </a:solidFill>
              </a:defRPr>
            </a:lvl5pPr>
            <a:lvl6pPr lvl="5" algn="ctr">
              <a:spcBef>
                <a:spcPts val="0"/>
              </a:spcBef>
              <a:spcAft>
                <a:spcPts val="0"/>
              </a:spcAft>
              <a:buClr>
                <a:srgbClr val="191919"/>
              </a:buClr>
              <a:buSzPts val="4000"/>
              <a:buNone/>
              <a:defRPr sz="4000">
                <a:solidFill>
                  <a:srgbClr val="191919"/>
                </a:solidFill>
              </a:defRPr>
            </a:lvl6pPr>
            <a:lvl7pPr lvl="6" algn="ctr">
              <a:spcBef>
                <a:spcPts val="0"/>
              </a:spcBef>
              <a:spcAft>
                <a:spcPts val="0"/>
              </a:spcAft>
              <a:buClr>
                <a:srgbClr val="191919"/>
              </a:buClr>
              <a:buSzPts val="4000"/>
              <a:buNone/>
              <a:defRPr sz="4000">
                <a:solidFill>
                  <a:srgbClr val="191919"/>
                </a:solidFill>
              </a:defRPr>
            </a:lvl7pPr>
            <a:lvl8pPr lvl="7" algn="ctr">
              <a:spcBef>
                <a:spcPts val="0"/>
              </a:spcBef>
              <a:spcAft>
                <a:spcPts val="0"/>
              </a:spcAft>
              <a:buClr>
                <a:srgbClr val="191919"/>
              </a:buClr>
              <a:buSzPts val="4000"/>
              <a:buNone/>
              <a:defRPr sz="4000">
                <a:solidFill>
                  <a:srgbClr val="191919"/>
                </a:solidFill>
              </a:defRPr>
            </a:lvl8pPr>
            <a:lvl9pPr lvl="8" algn="ctr">
              <a:spcBef>
                <a:spcPts val="0"/>
              </a:spcBef>
              <a:spcAft>
                <a:spcPts val="0"/>
              </a:spcAft>
              <a:buClr>
                <a:srgbClr val="191919"/>
              </a:buClr>
              <a:buSzPts val="4000"/>
              <a:buNone/>
              <a:defRPr sz="4000">
                <a:solidFill>
                  <a:srgbClr val="191919"/>
                </a:solidFill>
              </a:defRPr>
            </a:lvl9pPr>
          </a:lstStyle>
          <a:p>
            <a:endParaRPr/>
          </a:p>
        </p:txBody>
      </p:sp>
      <p:sp>
        <p:nvSpPr>
          <p:cNvPr id="11" name="Google Shape;11;p2"/>
          <p:cNvSpPr txBox="1">
            <a:spLocks noGrp="1"/>
          </p:cNvSpPr>
          <p:nvPr>
            <p:ph type="subTitle" idx="1"/>
          </p:nvPr>
        </p:nvSpPr>
        <p:spPr>
          <a:xfrm>
            <a:off x="2286150" y="3697800"/>
            <a:ext cx="4571700" cy="4758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solidFill>
                  <a:schemeClr val="dk1"/>
                </a:solidFill>
              </a:defRPr>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800"/>
              <a:buNone/>
              <a:defRPr sz="1800"/>
            </a:lvl9pPr>
          </a:lstStyle>
          <a:p>
            <a:endParaRPr/>
          </a:p>
        </p:txBody>
      </p:sp>
      <p:grpSp>
        <p:nvGrpSpPr>
          <p:cNvPr id="12" name="Google Shape;12;p2"/>
          <p:cNvGrpSpPr/>
          <p:nvPr/>
        </p:nvGrpSpPr>
        <p:grpSpPr>
          <a:xfrm>
            <a:off x="19" y="539500"/>
            <a:ext cx="713232" cy="623450"/>
            <a:chOff x="3188800" y="227775"/>
            <a:chExt cx="1170000" cy="623450"/>
          </a:xfrm>
        </p:grpSpPr>
        <p:sp>
          <p:nvSpPr>
            <p:cNvPr id="13" name="Google Shape;13;p2"/>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4" name="Google Shape;14;p2"/>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5" name="Google Shape;15;p2"/>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9"/>
        <p:cNvGrpSpPr/>
        <p:nvPr/>
      </p:nvGrpSpPr>
      <p:grpSpPr>
        <a:xfrm>
          <a:off x="0" y="0"/>
          <a:ext cx="0" cy="0"/>
          <a:chOff x="0" y="0"/>
          <a:chExt cx="0" cy="0"/>
        </a:xfrm>
      </p:grpSpPr>
      <p:sp>
        <p:nvSpPr>
          <p:cNvPr id="80" name="Google Shape;80;p11"/>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1" name="Google Shape;81;p11"/>
          <p:cNvSpPr txBox="1">
            <a:spLocks noGrp="1"/>
          </p:cNvSpPr>
          <p:nvPr>
            <p:ph type="title" hasCustomPrompt="1"/>
          </p:nvPr>
        </p:nvSpPr>
        <p:spPr>
          <a:xfrm>
            <a:off x="2286150" y="1711500"/>
            <a:ext cx="4571700" cy="1092300"/>
          </a:xfrm>
          <a:prstGeom prst="rect">
            <a:avLst/>
          </a:prstGeom>
        </p:spPr>
        <p:txBody>
          <a:bodyPr spcFirstLastPara="1" wrap="square" lIns="91425" tIns="91425" rIns="91425" bIns="91425" anchor="b"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t>xx%</a:t>
            </a:r>
          </a:p>
        </p:txBody>
      </p:sp>
      <p:sp>
        <p:nvSpPr>
          <p:cNvPr id="82" name="Google Shape;82;p11"/>
          <p:cNvSpPr txBox="1">
            <a:spLocks noGrp="1"/>
          </p:cNvSpPr>
          <p:nvPr>
            <p:ph type="subTitle" idx="1"/>
          </p:nvPr>
        </p:nvSpPr>
        <p:spPr>
          <a:xfrm>
            <a:off x="2286150" y="2803800"/>
            <a:ext cx="4571700" cy="4758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83" name="Google Shape;83;p11"/>
          <p:cNvGrpSpPr/>
          <p:nvPr/>
        </p:nvGrpSpPr>
        <p:grpSpPr>
          <a:xfrm>
            <a:off x="713235" y="9"/>
            <a:ext cx="6569700" cy="5587234"/>
            <a:chOff x="713235" y="9"/>
            <a:chExt cx="6569700" cy="5587234"/>
          </a:xfrm>
        </p:grpSpPr>
        <p:grpSp>
          <p:nvGrpSpPr>
            <p:cNvPr id="84" name="Google Shape;84;p11"/>
            <p:cNvGrpSpPr/>
            <p:nvPr/>
          </p:nvGrpSpPr>
          <p:grpSpPr>
            <a:xfrm rot="-5400000">
              <a:off x="1373052" y="3607794"/>
              <a:ext cx="1319633" cy="2639265"/>
              <a:chOff x="8430775" y="1772275"/>
              <a:chExt cx="1482900" cy="2965800"/>
            </a:xfrm>
          </p:grpSpPr>
          <p:sp>
            <p:nvSpPr>
              <p:cNvPr id="85" name="Google Shape;85;p11"/>
              <p:cNvSpPr/>
              <p:nvPr/>
            </p:nvSpPr>
            <p:spPr>
              <a:xfrm rot="5400000">
                <a:off x="8430775" y="17722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6" name="Google Shape;86;p11"/>
              <p:cNvSpPr/>
              <p:nvPr/>
            </p:nvSpPr>
            <p:spPr>
              <a:xfrm rot="5400000">
                <a:off x="8430775" y="32551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grpSp>
          <p:nvGrpSpPr>
            <p:cNvPr id="87" name="Google Shape;87;p11"/>
            <p:cNvGrpSpPr/>
            <p:nvPr/>
          </p:nvGrpSpPr>
          <p:grpSpPr>
            <a:xfrm rot="5400000">
              <a:off x="6614594" y="44900"/>
              <a:ext cx="713232" cy="623450"/>
              <a:chOff x="3188800" y="227775"/>
              <a:chExt cx="1170000" cy="623450"/>
            </a:xfrm>
          </p:grpSpPr>
          <p:sp>
            <p:nvSpPr>
              <p:cNvPr id="88" name="Google Shape;88;p11"/>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9" name="Google Shape;89;p11"/>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90" name="Google Shape;90;p11"/>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grpSp>
      <p:cxnSp>
        <p:nvCxnSpPr>
          <p:cNvPr id="91" name="Google Shape;91;p11"/>
          <p:cNvCxnSpPr/>
          <p:nvPr/>
        </p:nvCxnSpPr>
        <p:spPr>
          <a:xfrm rot="10800000">
            <a:off x="6863400" y="4604000"/>
            <a:ext cx="22806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92"/>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93"/>
        <p:cNvGrpSpPr/>
        <p:nvPr/>
      </p:nvGrpSpPr>
      <p:grpSpPr>
        <a:xfrm>
          <a:off x="0" y="0"/>
          <a:ext cx="0" cy="0"/>
          <a:chOff x="0" y="0"/>
          <a:chExt cx="0" cy="0"/>
        </a:xfrm>
      </p:grpSpPr>
      <p:sp>
        <p:nvSpPr>
          <p:cNvPr id="94" name="Google Shape;94;p13"/>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95" name="Google Shape;95;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6" name="Google Shape;96;p13"/>
          <p:cNvSpPr txBox="1">
            <a:spLocks noGrp="1"/>
          </p:cNvSpPr>
          <p:nvPr>
            <p:ph type="title" idx="2" hasCustomPrompt="1"/>
          </p:nvPr>
        </p:nvSpPr>
        <p:spPr>
          <a:xfrm>
            <a:off x="873350" y="1734758"/>
            <a:ext cx="734700" cy="447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7" name="Google Shape;97;p13"/>
          <p:cNvSpPr txBox="1">
            <a:spLocks noGrp="1"/>
          </p:cNvSpPr>
          <p:nvPr>
            <p:ph type="title" idx="3" hasCustomPrompt="1"/>
          </p:nvPr>
        </p:nvSpPr>
        <p:spPr>
          <a:xfrm>
            <a:off x="4673050" y="1734741"/>
            <a:ext cx="734700" cy="447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8" name="Google Shape;98;p13"/>
          <p:cNvSpPr txBox="1">
            <a:spLocks noGrp="1"/>
          </p:cNvSpPr>
          <p:nvPr>
            <p:ph type="title" idx="4" hasCustomPrompt="1"/>
          </p:nvPr>
        </p:nvSpPr>
        <p:spPr>
          <a:xfrm>
            <a:off x="873350" y="2697871"/>
            <a:ext cx="734700" cy="447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99" name="Google Shape;99;p13"/>
          <p:cNvSpPr txBox="1">
            <a:spLocks noGrp="1"/>
          </p:cNvSpPr>
          <p:nvPr>
            <p:ph type="title" idx="5" hasCustomPrompt="1"/>
          </p:nvPr>
        </p:nvSpPr>
        <p:spPr>
          <a:xfrm>
            <a:off x="4673050" y="2697866"/>
            <a:ext cx="734700" cy="447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00" name="Google Shape;100;p13"/>
          <p:cNvSpPr txBox="1">
            <a:spLocks noGrp="1"/>
          </p:cNvSpPr>
          <p:nvPr>
            <p:ph type="title" idx="6" hasCustomPrompt="1"/>
          </p:nvPr>
        </p:nvSpPr>
        <p:spPr>
          <a:xfrm>
            <a:off x="873350" y="3660983"/>
            <a:ext cx="734700" cy="447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01" name="Google Shape;101;p13"/>
          <p:cNvSpPr txBox="1">
            <a:spLocks noGrp="1"/>
          </p:cNvSpPr>
          <p:nvPr>
            <p:ph type="title" idx="7" hasCustomPrompt="1"/>
          </p:nvPr>
        </p:nvSpPr>
        <p:spPr>
          <a:xfrm>
            <a:off x="4673050" y="3660991"/>
            <a:ext cx="734700" cy="447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02" name="Google Shape;102;p13"/>
          <p:cNvSpPr txBox="1">
            <a:spLocks noGrp="1"/>
          </p:cNvSpPr>
          <p:nvPr>
            <p:ph type="subTitle" idx="1"/>
          </p:nvPr>
        </p:nvSpPr>
        <p:spPr>
          <a:xfrm>
            <a:off x="1659900" y="1734750"/>
            <a:ext cx="2786700" cy="44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rtl="0">
              <a:lnSpc>
                <a:spcPct val="100000"/>
              </a:lnSpc>
              <a:spcBef>
                <a:spcPts val="0"/>
              </a:spcBef>
              <a:spcAft>
                <a:spcPts val="0"/>
              </a:spcAft>
              <a:buSzPts val="1800"/>
              <a:buFont typeface="Sora"/>
              <a:buNone/>
              <a:defRPr sz="1800" b="1">
                <a:latin typeface="Sora"/>
                <a:ea typeface="Sora"/>
                <a:cs typeface="Sora"/>
                <a:sym typeface="Sora"/>
              </a:defRPr>
            </a:lvl2pPr>
            <a:lvl3pPr lvl="2" rtl="0">
              <a:lnSpc>
                <a:spcPct val="100000"/>
              </a:lnSpc>
              <a:spcBef>
                <a:spcPts val="0"/>
              </a:spcBef>
              <a:spcAft>
                <a:spcPts val="0"/>
              </a:spcAft>
              <a:buSzPts val="1800"/>
              <a:buFont typeface="Sora"/>
              <a:buNone/>
              <a:defRPr sz="1800" b="1">
                <a:latin typeface="Sora"/>
                <a:ea typeface="Sora"/>
                <a:cs typeface="Sora"/>
                <a:sym typeface="Sora"/>
              </a:defRPr>
            </a:lvl3pPr>
            <a:lvl4pPr lvl="3" rtl="0">
              <a:lnSpc>
                <a:spcPct val="100000"/>
              </a:lnSpc>
              <a:spcBef>
                <a:spcPts val="0"/>
              </a:spcBef>
              <a:spcAft>
                <a:spcPts val="0"/>
              </a:spcAft>
              <a:buSzPts val="1800"/>
              <a:buFont typeface="Sora"/>
              <a:buNone/>
              <a:defRPr sz="1800" b="1">
                <a:latin typeface="Sora"/>
                <a:ea typeface="Sora"/>
                <a:cs typeface="Sora"/>
                <a:sym typeface="Sora"/>
              </a:defRPr>
            </a:lvl4pPr>
            <a:lvl5pPr lvl="4" rtl="0">
              <a:lnSpc>
                <a:spcPct val="100000"/>
              </a:lnSpc>
              <a:spcBef>
                <a:spcPts val="0"/>
              </a:spcBef>
              <a:spcAft>
                <a:spcPts val="0"/>
              </a:spcAft>
              <a:buSzPts val="1800"/>
              <a:buFont typeface="Sora"/>
              <a:buNone/>
              <a:defRPr sz="1800" b="1">
                <a:latin typeface="Sora"/>
                <a:ea typeface="Sora"/>
                <a:cs typeface="Sora"/>
                <a:sym typeface="Sora"/>
              </a:defRPr>
            </a:lvl5pPr>
            <a:lvl6pPr lvl="5" rtl="0">
              <a:lnSpc>
                <a:spcPct val="100000"/>
              </a:lnSpc>
              <a:spcBef>
                <a:spcPts val="0"/>
              </a:spcBef>
              <a:spcAft>
                <a:spcPts val="0"/>
              </a:spcAft>
              <a:buSzPts val="1800"/>
              <a:buFont typeface="Sora"/>
              <a:buNone/>
              <a:defRPr sz="1800" b="1">
                <a:latin typeface="Sora"/>
                <a:ea typeface="Sora"/>
                <a:cs typeface="Sora"/>
                <a:sym typeface="Sora"/>
              </a:defRPr>
            </a:lvl6pPr>
            <a:lvl7pPr lvl="6" rtl="0">
              <a:lnSpc>
                <a:spcPct val="100000"/>
              </a:lnSpc>
              <a:spcBef>
                <a:spcPts val="0"/>
              </a:spcBef>
              <a:spcAft>
                <a:spcPts val="0"/>
              </a:spcAft>
              <a:buSzPts val="1800"/>
              <a:buFont typeface="Sora"/>
              <a:buNone/>
              <a:defRPr sz="1800" b="1">
                <a:latin typeface="Sora"/>
                <a:ea typeface="Sora"/>
                <a:cs typeface="Sora"/>
                <a:sym typeface="Sora"/>
              </a:defRPr>
            </a:lvl7pPr>
            <a:lvl8pPr lvl="7" rtl="0">
              <a:lnSpc>
                <a:spcPct val="100000"/>
              </a:lnSpc>
              <a:spcBef>
                <a:spcPts val="0"/>
              </a:spcBef>
              <a:spcAft>
                <a:spcPts val="0"/>
              </a:spcAft>
              <a:buSzPts val="1800"/>
              <a:buFont typeface="Sora"/>
              <a:buNone/>
              <a:defRPr sz="1800" b="1">
                <a:latin typeface="Sora"/>
                <a:ea typeface="Sora"/>
                <a:cs typeface="Sora"/>
                <a:sym typeface="Sora"/>
              </a:defRPr>
            </a:lvl8pPr>
            <a:lvl9pPr lvl="8"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03" name="Google Shape;103;p13"/>
          <p:cNvSpPr txBox="1">
            <a:spLocks noGrp="1"/>
          </p:cNvSpPr>
          <p:nvPr>
            <p:ph type="subTitle" idx="8"/>
          </p:nvPr>
        </p:nvSpPr>
        <p:spPr>
          <a:xfrm>
            <a:off x="1659900" y="2697863"/>
            <a:ext cx="2786700" cy="44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rtl="0">
              <a:lnSpc>
                <a:spcPct val="100000"/>
              </a:lnSpc>
              <a:spcBef>
                <a:spcPts val="0"/>
              </a:spcBef>
              <a:spcAft>
                <a:spcPts val="0"/>
              </a:spcAft>
              <a:buSzPts val="1800"/>
              <a:buFont typeface="Sora"/>
              <a:buNone/>
              <a:defRPr sz="1800" b="1">
                <a:latin typeface="Sora"/>
                <a:ea typeface="Sora"/>
                <a:cs typeface="Sora"/>
                <a:sym typeface="Sora"/>
              </a:defRPr>
            </a:lvl2pPr>
            <a:lvl3pPr lvl="2" rtl="0">
              <a:lnSpc>
                <a:spcPct val="100000"/>
              </a:lnSpc>
              <a:spcBef>
                <a:spcPts val="0"/>
              </a:spcBef>
              <a:spcAft>
                <a:spcPts val="0"/>
              </a:spcAft>
              <a:buSzPts val="1800"/>
              <a:buFont typeface="Sora"/>
              <a:buNone/>
              <a:defRPr sz="1800" b="1">
                <a:latin typeface="Sora"/>
                <a:ea typeface="Sora"/>
                <a:cs typeface="Sora"/>
                <a:sym typeface="Sora"/>
              </a:defRPr>
            </a:lvl3pPr>
            <a:lvl4pPr lvl="3" rtl="0">
              <a:lnSpc>
                <a:spcPct val="100000"/>
              </a:lnSpc>
              <a:spcBef>
                <a:spcPts val="0"/>
              </a:spcBef>
              <a:spcAft>
                <a:spcPts val="0"/>
              </a:spcAft>
              <a:buSzPts val="1800"/>
              <a:buFont typeface="Sora"/>
              <a:buNone/>
              <a:defRPr sz="1800" b="1">
                <a:latin typeface="Sora"/>
                <a:ea typeface="Sora"/>
                <a:cs typeface="Sora"/>
                <a:sym typeface="Sora"/>
              </a:defRPr>
            </a:lvl4pPr>
            <a:lvl5pPr lvl="4" rtl="0">
              <a:lnSpc>
                <a:spcPct val="100000"/>
              </a:lnSpc>
              <a:spcBef>
                <a:spcPts val="0"/>
              </a:spcBef>
              <a:spcAft>
                <a:spcPts val="0"/>
              </a:spcAft>
              <a:buSzPts val="1800"/>
              <a:buFont typeface="Sora"/>
              <a:buNone/>
              <a:defRPr sz="1800" b="1">
                <a:latin typeface="Sora"/>
                <a:ea typeface="Sora"/>
                <a:cs typeface="Sora"/>
                <a:sym typeface="Sora"/>
              </a:defRPr>
            </a:lvl5pPr>
            <a:lvl6pPr lvl="5" rtl="0">
              <a:lnSpc>
                <a:spcPct val="100000"/>
              </a:lnSpc>
              <a:spcBef>
                <a:spcPts val="0"/>
              </a:spcBef>
              <a:spcAft>
                <a:spcPts val="0"/>
              </a:spcAft>
              <a:buSzPts val="1800"/>
              <a:buFont typeface="Sora"/>
              <a:buNone/>
              <a:defRPr sz="1800" b="1">
                <a:latin typeface="Sora"/>
                <a:ea typeface="Sora"/>
                <a:cs typeface="Sora"/>
                <a:sym typeface="Sora"/>
              </a:defRPr>
            </a:lvl6pPr>
            <a:lvl7pPr lvl="6" rtl="0">
              <a:lnSpc>
                <a:spcPct val="100000"/>
              </a:lnSpc>
              <a:spcBef>
                <a:spcPts val="0"/>
              </a:spcBef>
              <a:spcAft>
                <a:spcPts val="0"/>
              </a:spcAft>
              <a:buSzPts val="1800"/>
              <a:buFont typeface="Sora"/>
              <a:buNone/>
              <a:defRPr sz="1800" b="1">
                <a:latin typeface="Sora"/>
                <a:ea typeface="Sora"/>
                <a:cs typeface="Sora"/>
                <a:sym typeface="Sora"/>
              </a:defRPr>
            </a:lvl7pPr>
            <a:lvl8pPr lvl="7" rtl="0">
              <a:lnSpc>
                <a:spcPct val="100000"/>
              </a:lnSpc>
              <a:spcBef>
                <a:spcPts val="0"/>
              </a:spcBef>
              <a:spcAft>
                <a:spcPts val="0"/>
              </a:spcAft>
              <a:buSzPts val="1800"/>
              <a:buFont typeface="Sora"/>
              <a:buNone/>
              <a:defRPr sz="1800" b="1">
                <a:latin typeface="Sora"/>
                <a:ea typeface="Sora"/>
                <a:cs typeface="Sora"/>
                <a:sym typeface="Sora"/>
              </a:defRPr>
            </a:lvl8pPr>
            <a:lvl9pPr lvl="8"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04" name="Google Shape;104;p13"/>
          <p:cNvSpPr txBox="1">
            <a:spLocks noGrp="1"/>
          </p:cNvSpPr>
          <p:nvPr>
            <p:ph type="subTitle" idx="9"/>
          </p:nvPr>
        </p:nvSpPr>
        <p:spPr>
          <a:xfrm>
            <a:off x="1659900" y="3660975"/>
            <a:ext cx="2786700" cy="44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rtl="0">
              <a:lnSpc>
                <a:spcPct val="100000"/>
              </a:lnSpc>
              <a:spcBef>
                <a:spcPts val="0"/>
              </a:spcBef>
              <a:spcAft>
                <a:spcPts val="0"/>
              </a:spcAft>
              <a:buSzPts val="1800"/>
              <a:buFont typeface="Sora"/>
              <a:buNone/>
              <a:defRPr sz="1800" b="1">
                <a:latin typeface="Sora"/>
                <a:ea typeface="Sora"/>
                <a:cs typeface="Sora"/>
                <a:sym typeface="Sora"/>
              </a:defRPr>
            </a:lvl2pPr>
            <a:lvl3pPr lvl="2" rtl="0">
              <a:lnSpc>
                <a:spcPct val="100000"/>
              </a:lnSpc>
              <a:spcBef>
                <a:spcPts val="0"/>
              </a:spcBef>
              <a:spcAft>
                <a:spcPts val="0"/>
              </a:spcAft>
              <a:buSzPts val="1800"/>
              <a:buFont typeface="Sora"/>
              <a:buNone/>
              <a:defRPr sz="1800" b="1">
                <a:latin typeface="Sora"/>
                <a:ea typeface="Sora"/>
                <a:cs typeface="Sora"/>
                <a:sym typeface="Sora"/>
              </a:defRPr>
            </a:lvl3pPr>
            <a:lvl4pPr lvl="3" rtl="0">
              <a:lnSpc>
                <a:spcPct val="100000"/>
              </a:lnSpc>
              <a:spcBef>
                <a:spcPts val="0"/>
              </a:spcBef>
              <a:spcAft>
                <a:spcPts val="0"/>
              </a:spcAft>
              <a:buSzPts val="1800"/>
              <a:buFont typeface="Sora"/>
              <a:buNone/>
              <a:defRPr sz="1800" b="1">
                <a:latin typeface="Sora"/>
                <a:ea typeface="Sora"/>
                <a:cs typeface="Sora"/>
                <a:sym typeface="Sora"/>
              </a:defRPr>
            </a:lvl4pPr>
            <a:lvl5pPr lvl="4" rtl="0">
              <a:lnSpc>
                <a:spcPct val="100000"/>
              </a:lnSpc>
              <a:spcBef>
                <a:spcPts val="0"/>
              </a:spcBef>
              <a:spcAft>
                <a:spcPts val="0"/>
              </a:spcAft>
              <a:buSzPts val="1800"/>
              <a:buFont typeface="Sora"/>
              <a:buNone/>
              <a:defRPr sz="1800" b="1">
                <a:latin typeface="Sora"/>
                <a:ea typeface="Sora"/>
                <a:cs typeface="Sora"/>
                <a:sym typeface="Sora"/>
              </a:defRPr>
            </a:lvl5pPr>
            <a:lvl6pPr lvl="5" rtl="0">
              <a:lnSpc>
                <a:spcPct val="100000"/>
              </a:lnSpc>
              <a:spcBef>
                <a:spcPts val="0"/>
              </a:spcBef>
              <a:spcAft>
                <a:spcPts val="0"/>
              </a:spcAft>
              <a:buSzPts val="1800"/>
              <a:buFont typeface="Sora"/>
              <a:buNone/>
              <a:defRPr sz="1800" b="1">
                <a:latin typeface="Sora"/>
                <a:ea typeface="Sora"/>
                <a:cs typeface="Sora"/>
                <a:sym typeface="Sora"/>
              </a:defRPr>
            </a:lvl6pPr>
            <a:lvl7pPr lvl="6" rtl="0">
              <a:lnSpc>
                <a:spcPct val="100000"/>
              </a:lnSpc>
              <a:spcBef>
                <a:spcPts val="0"/>
              </a:spcBef>
              <a:spcAft>
                <a:spcPts val="0"/>
              </a:spcAft>
              <a:buSzPts val="1800"/>
              <a:buFont typeface="Sora"/>
              <a:buNone/>
              <a:defRPr sz="1800" b="1">
                <a:latin typeface="Sora"/>
                <a:ea typeface="Sora"/>
                <a:cs typeface="Sora"/>
                <a:sym typeface="Sora"/>
              </a:defRPr>
            </a:lvl7pPr>
            <a:lvl8pPr lvl="7" rtl="0">
              <a:lnSpc>
                <a:spcPct val="100000"/>
              </a:lnSpc>
              <a:spcBef>
                <a:spcPts val="0"/>
              </a:spcBef>
              <a:spcAft>
                <a:spcPts val="0"/>
              </a:spcAft>
              <a:buSzPts val="1800"/>
              <a:buFont typeface="Sora"/>
              <a:buNone/>
              <a:defRPr sz="1800" b="1">
                <a:latin typeface="Sora"/>
                <a:ea typeface="Sora"/>
                <a:cs typeface="Sora"/>
                <a:sym typeface="Sora"/>
              </a:defRPr>
            </a:lvl8pPr>
            <a:lvl9pPr lvl="8"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05" name="Google Shape;105;p13"/>
          <p:cNvSpPr txBox="1">
            <a:spLocks noGrp="1"/>
          </p:cNvSpPr>
          <p:nvPr>
            <p:ph type="subTitle" idx="13"/>
          </p:nvPr>
        </p:nvSpPr>
        <p:spPr>
          <a:xfrm>
            <a:off x="5483950" y="1734750"/>
            <a:ext cx="2786700" cy="44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rtl="0">
              <a:lnSpc>
                <a:spcPct val="100000"/>
              </a:lnSpc>
              <a:spcBef>
                <a:spcPts val="0"/>
              </a:spcBef>
              <a:spcAft>
                <a:spcPts val="0"/>
              </a:spcAft>
              <a:buSzPts val="1800"/>
              <a:buFont typeface="Sora"/>
              <a:buNone/>
              <a:defRPr sz="1800" b="1">
                <a:latin typeface="Sora"/>
                <a:ea typeface="Sora"/>
                <a:cs typeface="Sora"/>
                <a:sym typeface="Sora"/>
              </a:defRPr>
            </a:lvl2pPr>
            <a:lvl3pPr lvl="2" rtl="0">
              <a:lnSpc>
                <a:spcPct val="100000"/>
              </a:lnSpc>
              <a:spcBef>
                <a:spcPts val="0"/>
              </a:spcBef>
              <a:spcAft>
                <a:spcPts val="0"/>
              </a:spcAft>
              <a:buSzPts val="1800"/>
              <a:buFont typeface="Sora"/>
              <a:buNone/>
              <a:defRPr sz="1800" b="1">
                <a:latin typeface="Sora"/>
                <a:ea typeface="Sora"/>
                <a:cs typeface="Sora"/>
                <a:sym typeface="Sora"/>
              </a:defRPr>
            </a:lvl3pPr>
            <a:lvl4pPr lvl="3" rtl="0">
              <a:lnSpc>
                <a:spcPct val="100000"/>
              </a:lnSpc>
              <a:spcBef>
                <a:spcPts val="0"/>
              </a:spcBef>
              <a:spcAft>
                <a:spcPts val="0"/>
              </a:spcAft>
              <a:buSzPts val="1800"/>
              <a:buFont typeface="Sora"/>
              <a:buNone/>
              <a:defRPr sz="1800" b="1">
                <a:latin typeface="Sora"/>
                <a:ea typeface="Sora"/>
                <a:cs typeface="Sora"/>
                <a:sym typeface="Sora"/>
              </a:defRPr>
            </a:lvl4pPr>
            <a:lvl5pPr lvl="4" rtl="0">
              <a:lnSpc>
                <a:spcPct val="100000"/>
              </a:lnSpc>
              <a:spcBef>
                <a:spcPts val="0"/>
              </a:spcBef>
              <a:spcAft>
                <a:spcPts val="0"/>
              </a:spcAft>
              <a:buSzPts val="1800"/>
              <a:buFont typeface="Sora"/>
              <a:buNone/>
              <a:defRPr sz="1800" b="1">
                <a:latin typeface="Sora"/>
                <a:ea typeface="Sora"/>
                <a:cs typeface="Sora"/>
                <a:sym typeface="Sora"/>
              </a:defRPr>
            </a:lvl5pPr>
            <a:lvl6pPr lvl="5" rtl="0">
              <a:lnSpc>
                <a:spcPct val="100000"/>
              </a:lnSpc>
              <a:spcBef>
                <a:spcPts val="0"/>
              </a:spcBef>
              <a:spcAft>
                <a:spcPts val="0"/>
              </a:spcAft>
              <a:buSzPts val="1800"/>
              <a:buFont typeface="Sora"/>
              <a:buNone/>
              <a:defRPr sz="1800" b="1">
                <a:latin typeface="Sora"/>
                <a:ea typeface="Sora"/>
                <a:cs typeface="Sora"/>
                <a:sym typeface="Sora"/>
              </a:defRPr>
            </a:lvl6pPr>
            <a:lvl7pPr lvl="6" rtl="0">
              <a:lnSpc>
                <a:spcPct val="100000"/>
              </a:lnSpc>
              <a:spcBef>
                <a:spcPts val="0"/>
              </a:spcBef>
              <a:spcAft>
                <a:spcPts val="0"/>
              </a:spcAft>
              <a:buSzPts val="1800"/>
              <a:buFont typeface="Sora"/>
              <a:buNone/>
              <a:defRPr sz="1800" b="1">
                <a:latin typeface="Sora"/>
                <a:ea typeface="Sora"/>
                <a:cs typeface="Sora"/>
                <a:sym typeface="Sora"/>
              </a:defRPr>
            </a:lvl7pPr>
            <a:lvl8pPr lvl="7" rtl="0">
              <a:lnSpc>
                <a:spcPct val="100000"/>
              </a:lnSpc>
              <a:spcBef>
                <a:spcPts val="0"/>
              </a:spcBef>
              <a:spcAft>
                <a:spcPts val="0"/>
              </a:spcAft>
              <a:buSzPts val="1800"/>
              <a:buFont typeface="Sora"/>
              <a:buNone/>
              <a:defRPr sz="1800" b="1">
                <a:latin typeface="Sora"/>
                <a:ea typeface="Sora"/>
                <a:cs typeface="Sora"/>
                <a:sym typeface="Sora"/>
              </a:defRPr>
            </a:lvl8pPr>
            <a:lvl9pPr lvl="8"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06" name="Google Shape;106;p13"/>
          <p:cNvSpPr txBox="1">
            <a:spLocks noGrp="1"/>
          </p:cNvSpPr>
          <p:nvPr>
            <p:ph type="subTitle" idx="14"/>
          </p:nvPr>
        </p:nvSpPr>
        <p:spPr>
          <a:xfrm>
            <a:off x="5483950" y="2697875"/>
            <a:ext cx="2786700" cy="44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rtl="0">
              <a:lnSpc>
                <a:spcPct val="100000"/>
              </a:lnSpc>
              <a:spcBef>
                <a:spcPts val="0"/>
              </a:spcBef>
              <a:spcAft>
                <a:spcPts val="0"/>
              </a:spcAft>
              <a:buSzPts val="1800"/>
              <a:buFont typeface="Sora"/>
              <a:buNone/>
              <a:defRPr sz="1800" b="1">
                <a:latin typeface="Sora"/>
                <a:ea typeface="Sora"/>
                <a:cs typeface="Sora"/>
                <a:sym typeface="Sora"/>
              </a:defRPr>
            </a:lvl2pPr>
            <a:lvl3pPr lvl="2" rtl="0">
              <a:lnSpc>
                <a:spcPct val="100000"/>
              </a:lnSpc>
              <a:spcBef>
                <a:spcPts val="0"/>
              </a:spcBef>
              <a:spcAft>
                <a:spcPts val="0"/>
              </a:spcAft>
              <a:buSzPts val="1800"/>
              <a:buFont typeface="Sora"/>
              <a:buNone/>
              <a:defRPr sz="1800" b="1">
                <a:latin typeface="Sora"/>
                <a:ea typeface="Sora"/>
                <a:cs typeface="Sora"/>
                <a:sym typeface="Sora"/>
              </a:defRPr>
            </a:lvl3pPr>
            <a:lvl4pPr lvl="3" rtl="0">
              <a:lnSpc>
                <a:spcPct val="100000"/>
              </a:lnSpc>
              <a:spcBef>
                <a:spcPts val="0"/>
              </a:spcBef>
              <a:spcAft>
                <a:spcPts val="0"/>
              </a:spcAft>
              <a:buSzPts val="1800"/>
              <a:buFont typeface="Sora"/>
              <a:buNone/>
              <a:defRPr sz="1800" b="1">
                <a:latin typeface="Sora"/>
                <a:ea typeface="Sora"/>
                <a:cs typeface="Sora"/>
                <a:sym typeface="Sora"/>
              </a:defRPr>
            </a:lvl4pPr>
            <a:lvl5pPr lvl="4" rtl="0">
              <a:lnSpc>
                <a:spcPct val="100000"/>
              </a:lnSpc>
              <a:spcBef>
                <a:spcPts val="0"/>
              </a:spcBef>
              <a:spcAft>
                <a:spcPts val="0"/>
              </a:spcAft>
              <a:buSzPts val="1800"/>
              <a:buFont typeface="Sora"/>
              <a:buNone/>
              <a:defRPr sz="1800" b="1">
                <a:latin typeface="Sora"/>
                <a:ea typeface="Sora"/>
                <a:cs typeface="Sora"/>
                <a:sym typeface="Sora"/>
              </a:defRPr>
            </a:lvl5pPr>
            <a:lvl6pPr lvl="5" rtl="0">
              <a:lnSpc>
                <a:spcPct val="100000"/>
              </a:lnSpc>
              <a:spcBef>
                <a:spcPts val="0"/>
              </a:spcBef>
              <a:spcAft>
                <a:spcPts val="0"/>
              </a:spcAft>
              <a:buSzPts val="1800"/>
              <a:buFont typeface="Sora"/>
              <a:buNone/>
              <a:defRPr sz="1800" b="1">
                <a:latin typeface="Sora"/>
                <a:ea typeface="Sora"/>
                <a:cs typeface="Sora"/>
                <a:sym typeface="Sora"/>
              </a:defRPr>
            </a:lvl6pPr>
            <a:lvl7pPr lvl="6" rtl="0">
              <a:lnSpc>
                <a:spcPct val="100000"/>
              </a:lnSpc>
              <a:spcBef>
                <a:spcPts val="0"/>
              </a:spcBef>
              <a:spcAft>
                <a:spcPts val="0"/>
              </a:spcAft>
              <a:buSzPts val="1800"/>
              <a:buFont typeface="Sora"/>
              <a:buNone/>
              <a:defRPr sz="1800" b="1">
                <a:latin typeface="Sora"/>
                <a:ea typeface="Sora"/>
                <a:cs typeface="Sora"/>
                <a:sym typeface="Sora"/>
              </a:defRPr>
            </a:lvl7pPr>
            <a:lvl8pPr lvl="7" rtl="0">
              <a:lnSpc>
                <a:spcPct val="100000"/>
              </a:lnSpc>
              <a:spcBef>
                <a:spcPts val="0"/>
              </a:spcBef>
              <a:spcAft>
                <a:spcPts val="0"/>
              </a:spcAft>
              <a:buSzPts val="1800"/>
              <a:buFont typeface="Sora"/>
              <a:buNone/>
              <a:defRPr sz="1800" b="1">
                <a:latin typeface="Sora"/>
                <a:ea typeface="Sora"/>
                <a:cs typeface="Sora"/>
                <a:sym typeface="Sora"/>
              </a:defRPr>
            </a:lvl8pPr>
            <a:lvl9pPr lvl="8"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07" name="Google Shape;107;p13"/>
          <p:cNvSpPr txBox="1">
            <a:spLocks noGrp="1"/>
          </p:cNvSpPr>
          <p:nvPr>
            <p:ph type="subTitle" idx="15"/>
          </p:nvPr>
        </p:nvSpPr>
        <p:spPr>
          <a:xfrm>
            <a:off x="5483950" y="3661000"/>
            <a:ext cx="2786700" cy="44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rtl="0">
              <a:lnSpc>
                <a:spcPct val="100000"/>
              </a:lnSpc>
              <a:spcBef>
                <a:spcPts val="0"/>
              </a:spcBef>
              <a:spcAft>
                <a:spcPts val="0"/>
              </a:spcAft>
              <a:buSzPts val="1800"/>
              <a:buFont typeface="Sora"/>
              <a:buNone/>
              <a:defRPr sz="1800" b="1">
                <a:latin typeface="Sora"/>
                <a:ea typeface="Sora"/>
                <a:cs typeface="Sora"/>
                <a:sym typeface="Sora"/>
              </a:defRPr>
            </a:lvl2pPr>
            <a:lvl3pPr lvl="2" rtl="0">
              <a:lnSpc>
                <a:spcPct val="100000"/>
              </a:lnSpc>
              <a:spcBef>
                <a:spcPts val="0"/>
              </a:spcBef>
              <a:spcAft>
                <a:spcPts val="0"/>
              </a:spcAft>
              <a:buSzPts val="1800"/>
              <a:buFont typeface="Sora"/>
              <a:buNone/>
              <a:defRPr sz="1800" b="1">
                <a:latin typeface="Sora"/>
                <a:ea typeface="Sora"/>
                <a:cs typeface="Sora"/>
                <a:sym typeface="Sora"/>
              </a:defRPr>
            </a:lvl3pPr>
            <a:lvl4pPr lvl="3" rtl="0">
              <a:lnSpc>
                <a:spcPct val="100000"/>
              </a:lnSpc>
              <a:spcBef>
                <a:spcPts val="0"/>
              </a:spcBef>
              <a:spcAft>
                <a:spcPts val="0"/>
              </a:spcAft>
              <a:buSzPts val="1800"/>
              <a:buFont typeface="Sora"/>
              <a:buNone/>
              <a:defRPr sz="1800" b="1">
                <a:latin typeface="Sora"/>
                <a:ea typeface="Sora"/>
                <a:cs typeface="Sora"/>
                <a:sym typeface="Sora"/>
              </a:defRPr>
            </a:lvl4pPr>
            <a:lvl5pPr lvl="4" rtl="0">
              <a:lnSpc>
                <a:spcPct val="100000"/>
              </a:lnSpc>
              <a:spcBef>
                <a:spcPts val="0"/>
              </a:spcBef>
              <a:spcAft>
                <a:spcPts val="0"/>
              </a:spcAft>
              <a:buSzPts val="1800"/>
              <a:buFont typeface="Sora"/>
              <a:buNone/>
              <a:defRPr sz="1800" b="1">
                <a:latin typeface="Sora"/>
                <a:ea typeface="Sora"/>
                <a:cs typeface="Sora"/>
                <a:sym typeface="Sora"/>
              </a:defRPr>
            </a:lvl5pPr>
            <a:lvl6pPr lvl="5" rtl="0">
              <a:lnSpc>
                <a:spcPct val="100000"/>
              </a:lnSpc>
              <a:spcBef>
                <a:spcPts val="0"/>
              </a:spcBef>
              <a:spcAft>
                <a:spcPts val="0"/>
              </a:spcAft>
              <a:buSzPts val="1800"/>
              <a:buFont typeface="Sora"/>
              <a:buNone/>
              <a:defRPr sz="1800" b="1">
                <a:latin typeface="Sora"/>
                <a:ea typeface="Sora"/>
                <a:cs typeface="Sora"/>
                <a:sym typeface="Sora"/>
              </a:defRPr>
            </a:lvl6pPr>
            <a:lvl7pPr lvl="6" rtl="0">
              <a:lnSpc>
                <a:spcPct val="100000"/>
              </a:lnSpc>
              <a:spcBef>
                <a:spcPts val="0"/>
              </a:spcBef>
              <a:spcAft>
                <a:spcPts val="0"/>
              </a:spcAft>
              <a:buSzPts val="1800"/>
              <a:buFont typeface="Sora"/>
              <a:buNone/>
              <a:defRPr sz="1800" b="1">
                <a:latin typeface="Sora"/>
                <a:ea typeface="Sora"/>
                <a:cs typeface="Sora"/>
                <a:sym typeface="Sora"/>
              </a:defRPr>
            </a:lvl7pPr>
            <a:lvl8pPr lvl="7" rtl="0">
              <a:lnSpc>
                <a:spcPct val="100000"/>
              </a:lnSpc>
              <a:spcBef>
                <a:spcPts val="0"/>
              </a:spcBef>
              <a:spcAft>
                <a:spcPts val="0"/>
              </a:spcAft>
              <a:buSzPts val="1800"/>
              <a:buFont typeface="Sora"/>
              <a:buNone/>
              <a:defRPr sz="1800" b="1">
                <a:latin typeface="Sora"/>
                <a:ea typeface="Sora"/>
                <a:cs typeface="Sora"/>
                <a:sym typeface="Sora"/>
              </a:defRPr>
            </a:lvl8pPr>
            <a:lvl9pPr lvl="8"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grpSp>
        <p:nvGrpSpPr>
          <p:cNvPr id="108" name="Google Shape;108;p13"/>
          <p:cNvGrpSpPr/>
          <p:nvPr/>
        </p:nvGrpSpPr>
        <p:grpSpPr>
          <a:xfrm>
            <a:off x="8409301" y="0"/>
            <a:ext cx="734698" cy="5143503"/>
            <a:chOff x="8409301" y="0"/>
            <a:chExt cx="734698" cy="5143503"/>
          </a:xfrm>
        </p:grpSpPr>
        <p:sp>
          <p:nvSpPr>
            <p:cNvPr id="109" name="Google Shape;109;p13"/>
            <p:cNvSpPr/>
            <p:nvPr/>
          </p:nvSpPr>
          <p:spPr>
            <a:xfrm>
              <a:off x="8409301" y="4408605"/>
              <a:ext cx="734698" cy="734898"/>
            </a:xfrm>
            <a:custGeom>
              <a:avLst/>
              <a:gdLst/>
              <a:ahLst/>
              <a:cxnLst/>
              <a:rect l="l" t="t" r="r" b="b"/>
              <a:pathLst>
                <a:path w="3865" h="3866" extrusionOk="0">
                  <a:moveTo>
                    <a:pt x="0" y="3866"/>
                  </a:moveTo>
                  <a:lnTo>
                    <a:pt x="3865" y="3866"/>
                  </a:lnTo>
                  <a:lnTo>
                    <a:pt x="3865" y="0"/>
                  </a:lnTo>
                  <a:cubicBezTo>
                    <a:pt x="1730" y="1"/>
                    <a:pt x="0" y="1731"/>
                    <a:pt x="0" y="386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110" name="Google Shape;110;p13"/>
            <p:cNvCxnSpPr/>
            <p:nvPr/>
          </p:nvCxnSpPr>
          <p:spPr>
            <a:xfrm>
              <a:off x="8430775" y="0"/>
              <a:ext cx="0" cy="167160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BLANK_1_1_1_1_1_1_1">
    <p:spTree>
      <p:nvGrpSpPr>
        <p:cNvPr id="1" name="Shape 111"/>
        <p:cNvGrpSpPr/>
        <p:nvPr/>
      </p:nvGrpSpPr>
      <p:grpSpPr>
        <a:xfrm>
          <a:off x="0" y="0"/>
          <a:ext cx="0" cy="0"/>
          <a:chOff x="0" y="0"/>
          <a:chExt cx="0" cy="0"/>
        </a:xfrm>
      </p:grpSpPr>
      <p:sp>
        <p:nvSpPr>
          <p:cNvPr id="112" name="Google Shape;112;p14"/>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13" name="Google Shape;113;p1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14" name="Google Shape;114;p14"/>
          <p:cNvGrpSpPr/>
          <p:nvPr/>
        </p:nvGrpSpPr>
        <p:grpSpPr>
          <a:xfrm>
            <a:off x="125" y="539500"/>
            <a:ext cx="9091575" cy="4598957"/>
            <a:chOff x="125" y="539500"/>
            <a:chExt cx="9091575" cy="4598957"/>
          </a:xfrm>
        </p:grpSpPr>
        <p:grpSp>
          <p:nvGrpSpPr>
            <p:cNvPr id="115" name="Google Shape;115;p14"/>
            <p:cNvGrpSpPr/>
            <p:nvPr/>
          </p:nvGrpSpPr>
          <p:grpSpPr>
            <a:xfrm rot="5400000">
              <a:off x="764497" y="4559504"/>
              <a:ext cx="534456" cy="623450"/>
              <a:chOff x="3188800" y="227775"/>
              <a:chExt cx="1170000" cy="623450"/>
            </a:xfrm>
          </p:grpSpPr>
          <p:sp>
            <p:nvSpPr>
              <p:cNvPr id="116" name="Google Shape;116;p14"/>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17" name="Google Shape;117;p14"/>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18" name="Google Shape;118;p14"/>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119" name="Google Shape;119;p14"/>
            <p:cNvSpPr/>
            <p:nvPr/>
          </p:nvSpPr>
          <p:spPr>
            <a:xfrm rot="5400000">
              <a:off x="8506100" y="681700"/>
              <a:ext cx="585600" cy="5856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cxnSp>
          <p:nvCxnSpPr>
            <p:cNvPr id="120" name="Google Shape;120;p14"/>
            <p:cNvCxnSpPr/>
            <p:nvPr/>
          </p:nvCxnSpPr>
          <p:spPr>
            <a:xfrm rot="10800000">
              <a:off x="125" y="539500"/>
              <a:ext cx="1010700" cy="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121"/>
        <p:cNvGrpSpPr/>
        <p:nvPr/>
      </p:nvGrpSpPr>
      <p:grpSpPr>
        <a:xfrm>
          <a:off x="0" y="0"/>
          <a:ext cx="0" cy="0"/>
          <a:chOff x="0" y="0"/>
          <a:chExt cx="0" cy="0"/>
        </a:xfrm>
      </p:grpSpPr>
      <p:sp>
        <p:nvSpPr>
          <p:cNvPr id="122" name="Google Shape;122;p15"/>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23" name="Google Shape;123;p15"/>
          <p:cNvSpPr txBox="1">
            <a:spLocks noGrp="1"/>
          </p:cNvSpPr>
          <p:nvPr>
            <p:ph type="title"/>
          </p:nvPr>
        </p:nvSpPr>
        <p:spPr>
          <a:xfrm>
            <a:off x="3511060" y="932561"/>
            <a:ext cx="3205500" cy="1055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4" name="Google Shape;124;p15"/>
          <p:cNvSpPr txBox="1">
            <a:spLocks noGrp="1"/>
          </p:cNvSpPr>
          <p:nvPr>
            <p:ph type="subTitle" idx="1"/>
          </p:nvPr>
        </p:nvSpPr>
        <p:spPr>
          <a:xfrm>
            <a:off x="3511063" y="2140661"/>
            <a:ext cx="4373700" cy="207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AutoNum type="arabicPeriod"/>
              <a:defRPr/>
            </a:lvl1pPr>
            <a:lvl2pPr lvl="1" algn="ctr" rtl="0">
              <a:lnSpc>
                <a:spcPct val="100000"/>
              </a:lnSpc>
              <a:spcBef>
                <a:spcPts val="0"/>
              </a:spcBef>
              <a:spcAft>
                <a:spcPts val="0"/>
              </a:spcAft>
              <a:buSzPts val="1200"/>
              <a:buAutoNum type="alphaLcPeriod"/>
              <a:defRPr/>
            </a:lvl2pPr>
            <a:lvl3pPr lvl="2" algn="ctr" rtl="0">
              <a:lnSpc>
                <a:spcPct val="100000"/>
              </a:lnSpc>
              <a:spcBef>
                <a:spcPts val="0"/>
              </a:spcBef>
              <a:spcAft>
                <a:spcPts val="0"/>
              </a:spcAft>
              <a:buSzPts val="1200"/>
              <a:buAutoNum type="romanLcPeriod"/>
              <a:defRPr/>
            </a:lvl3pPr>
            <a:lvl4pPr lvl="3" algn="ctr" rtl="0">
              <a:lnSpc>
                <a:spcPct val="100000"/>
              </a:lnSpc>
              <a:spcBef>
                <a:spcPts val="0"/>
              </a:spcBef>
              <a:spcAft>
                <a:spcPts val="0"/>
              </a:spcAft>
              <a:buSzPts val="1200"/>
              <a:buAutoNum type="arabicPeriod"/>
              <a:defRPr/>
            </a:lvl4pPr>
            <a:lvl5pPr lvl="4" algn="ctr" rtl="0">
              <a:lnSpc>
                <a:spcPct val="100000"/>
              </a:lnSpc>
              <a:spcBef>
                <a:spcPts val="0"/>
              </a:spcBef>
              <a:spcAft>
                <a:spcPts val="0"/>
              </a:spcAft>
              <a:buSzPts val="1200"/>
              <a:buAutoNum type="alphaLcPeriod"/>
              <a:defRPr/>
            </a:lvl5pPr>
            <a:lvl6pPr lvl="5" algn="ctr" rtl="0">
              <a:lnSpc>
                <a:spcPct val="100000"/>
              </a:lnSpc>
              <a:spcBef>
                <a:spcPts val="0"/>
              </a:spcBef>
              <a:spcAft>
                <a:spcPts val="0"/>
              </a:spcAft>
              <a:buSzPts val="1200"/>
              <a:buAutoNum type="romanLcPeriod"/>
              <a:defRPr/>
            </a:lvl6pPr>
            <a:lvl7pPr lvl="6" algn="ctr" rtl="0">
              <a:lnSpc>
                <a:spcPct val="100000"/>
              </a:lnSpc>
              <a:spcBef>
                <a:spcPts val="0"/>
              </a:spcBef>
              <a:spcAft>
                <a:spcPts val="0"/>
              </a:spcAft>
              <a:buSzPts val="1200"/>
              <a:buAutoNum type="arabicPeriod"/>
              <a:defRPr/>
            </a:lvl7pPr>
            <a:lvl8pPr lvl="7" algn="ctr" rtl="0">
              <a:lnSpc>
                <a:spcPct val="100000"/>
              </a:lnSpc>
              <a:spcBef>
                <a:spcPts val="0"/>
              </a:spcBef>
              <a:spcAft>
                <a:spcPts val="0"/>
              </a:spcAft>
              <a:buSzPts val="1200"/>
              <a:buAutoNum type="alphaLcPeriod"/>
              <a:defRPr/>
            </a:lvl8pPr>
            <a:lvl9pPr lvl="8" algn="ctr" rtl="0">
              <a:lnSpc>
                <a:spcPct val="100000"/>
              </a:lnSpc>
              <a:spcBef>
                <a:spcPts val="0"/>
              </a:spcBef>
              <a:spcAft>
                <a:spcPts val="0"/>
              </a:spcAft>
              <a:buSzPts val="1200"/>
              <a:buAutoNum type="romanLcPeriod"/>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_1">
    <p:spTree>
      <p:nvGrpSpPr>
        <p:cNvPr id="1" name="Shape 125"/>
        <p:cNvGrpSpPr/>
        <p:nvPr/>
      </p:nvGrpSpPr>
      <p:grpSpPr>
        <a:xfrm>
          <a:off x="0" y="0"/>
          <a:ext cx="0" cy="0"/>
          <a:chOff x="0" y="0"/>
          <a:chExt cx="0" cy="0"/>
        </a:xfrm>
      </p:grpSpPr>
      <p:sp>
        <p:nvSpPr>
          <p:cNvPr id="126" name="Google Shape;126;p16"/>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27" name="Google Shape;127;p16"/>
          <p:cNvSpPr txBox="1">
            <a:spLocks noGrp="1"/>
          </p:cNvSpPr>
          <p:nvPr>
            <p:ph type="title"/>
          </p:nvPr>
        </p:nvSpPr>
        <p:spPr>
          <a:xfrm>
            <a:off x="713225" y="539500"/>
            <a:ext cx="2505600" cy="11466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8" name="Google Shape;128;p16"/>
          <p:cNvSpPr txBox="1">
            <a:spLocks noGrp="1"/>
          </p:cNvSpPr>
          <p:nvPr>
            <p:ph type="subTitle" idx="1"/>
          </p:nvPr>
        </p:nvSpPr>
        <p:spPr>
          <a:xfrm>
            <a:off x="713225" y="1686100"/>
            <a:ext cx="2505600" cy="108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29" name="Google Shape;129;p16"/>
          <p:cNvSpPr>
            <a:spLocks noGrp="1"/>
          </p:cNvSpPr>
          <p:nvPr>
            <p:ph type="pic" idx="2"/>
          </p:nvPr>
        </p:nvSpPr>
        <p:spPr>
          <a:xfrm>
            <a:off x="5571475" y="539650"/>
            <a:ext cx="2859300" cy="2232000"/>
          </a:xfrm>
          <a:prstGeom prst="rect">
            <a:avLst/>
          </a:prstGeom>
          <a:noFill/>
          <a:ln w="9525" cap="flat" cmpd="sng">
            <a:solidFill>
              <a:schemeClr val="dk1"/>
            </a:solidFill>
            <a:prstDash val="solid"/>
            <a:round/>
            <a:headEnd type="none" w="sm" len="sm"/>
            <a:tailEnd type="none" w="sm" len="sm"/>
          </a:ln>
        </p:spPr>
      </p:sp>
      <p:sp>
        <p:nvSpPr>
          <p:cNvPr id="130" name="Google Shape;130;p16"/>
          <p:cNvSpPr>
            <a:spLocks noGrp="1"/>
          </p:cNvSpPr>
          <p:nvPr>
            <p:ph type="pic" idx="3"/>
          </p:nvPr>
        </p:nvSpPr>
        <p:spPr>
          <a:xfrm>
            <a:off x="3502625" y="539500"/>
            <a:ext cx="2005500" cy="2232000"/>
          </a:xfrm>
          <a:prstGeom prst="rect">
            <a:avLst/>
          </a:prstGeom>
          <a:noFill/>
          <a:ln w="9525" cap="flat" cmpd="sng">
            <a:solidFill>
              <a:schemeClr val="dk1"/>
            </a:solidFill>
            <a:prstDash val="solid"/>
            <a:round/>
            <a:headEnd type="none" w="sm" len="sm"/>
            <a:tailEnd type="none" w="sm" len="sm"/>
          </a:ln>
        </p:spPr>
      </p:sp>
      <p:sp>
        <p:nvSpPr>
          <p:cNvPr id="131" name="Google Shape;131;p16"/>
          <p:cNvSpPr>
            <a:spLocks noGrp="1"/>
          </p:cNvSpPr>
          <p:nvPr>
            <p:ph type="pic" idx="4"/>
          </p:nvPr>
        </p:nvSpPr>
        <p:spPr>
          <a:xfrm>
            <a:off x="713225" y="2826075"/>
            <a:ext cx="4795200" cy="1778100"/>
          </a:xfrm>
          <a:prstGeom prst="rect">
            <a:avLst/>
          </a:prstGeom>
          <a:noFill/>
          <a:ln w="9525" cap="flat" cmpd="sng">
            <a:solidFill>
              <a:schemeClr val="dk1"/>
            </a:solidFill>
            <a:prstDash val="solid"/>
            <a:round/>
            <a:headEnd type="none" w="sm" len="sm"/>
            <a:tailEnd type="none" w="sm" len="sm"/>
          </a:ln>
        </p:spPr>
      </p:sp>
      <p:sp>
        <p:nvSpPr>
          <p:cNvPr id="132" name="Google Shape;132;p16"/>
          <p:cNvSpPr>
            <a:spLocks noGrp="1"/>
          </p:cNvSpPr>
          <p:nvPr>
            <p:ph type="pic" idx="5"/>
          </p:nvPr>
        </p:nvSpPr>
        <p:spPr>
          <a:xfrm>
            <a:off x="5571475" y="2826075"/>
            <a:ext cx="2859300" cy="17781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_1_1">
    <p:spTree>
      <p:nvGrpSpPr>
        <p:cNvPr id="1" name="Shape 133"/>
        <p:cNvGrpSpPr/>
        <p:nvPr/>
      </p:nvGrpSpPr>
      <p:grpSpPr>
        <a:xfrm>
          <a:off x="0" y="0"/>
          <a:ext cx="0" cy="0"/>
          <a:chOff x="0" y="0"/>
          <a:chExt cx="0" cy="0"/>
        </a:xfrm>
      </p:grpSpPr>
      <p:sp>
        <p:nvSpPr>
          <p:cNvPr id="134" name="Google Shape;134;p17"/>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35" name="Google Shape;135;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6" name="Google Shape;136;p17"/>
          <p:cNvSpPr txBox="1">
            <a:spLocks noGrp="1"/>
          </p:cNvSpPr>
          <p:nvPr>
            <p:ph type="body" idx="1"/>
          </p:nvPr>
        </p:nvSpPr>
        <p:spPr>
          <a:xfrm>
            <a:off x="720000" y="1215750"/>
            <a:ext cx="7704000" cy="12765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2"/>
              </a:buClr>
              <a:buSzPts val="1200"/>
              <a:buChar char="■"/>
              <a:defRPr/>
            </a:lvl1pPr>
            <a:lvl2pPr marL="914400" lvl="1" indent="-304800" rtl="0">
              <a:lnSpc>
                <a:spcPct val="100000"/>
              </a:lnSpc>
              <a:spcBef>
                <a:spcPts val="1000"/>
              </a:spcBef>
              <a:spcAft>
                <a:spcPts val="0"/>
              </a:spcAft>
              <a:buSzPts val="1200"/>
              <a:buChar char="○"/>
              <a:defRPr/>
            </a:lvl2pPr>
            <a:lvl3pPr marL="1371600" lvl="2" indent="-304800" rtl="0">
              <a:lnSpc>
                <a:spcPct val="100000"/>
              </a:lnSpc>
              <a:spcBef>
                <a:spcPts val="0"/>
              </a:spcBef>
              <a:spcAft>
                <a:spcPts val="0"/>
              </a:spcAft>
              <a:buSzPts val="1200"/>
              <a:buChar char="■"/>
              <a:defRPr/>
            </a:lvl3pPr>
            <a:lvl4pPr marL="1828800" lvl="3" indent="-304800" rtl="0">
              <a:lnSpc>
                <a:spcPct val="100000"/>
              </a:lnSpc>
              <a:spcBef>
                <a:spcPts val="0"/>
              </a:spcBef>
              <a:spcAft>
                <a:spcPts val="0"/>
              </a:spcAft>
              <a:buSzPts val="1200"/>
              <a:buChar char="●"/>
              <a:defRPr/>
            </a:lvl4pPr>
            <a:lvl5pPr marL="2286000" lvl="4" indent="-304800" rtl="0">
              <a:lnSpc>
                <a:spcPct val="100000"/>
              </a:lnSpc>
              <a:spcBef>
                <a:spcPts val="0"/>
              </a:spcBef>
              <a:spcAft>
                <a:spcPts val="0"/>
              </a:spcAft>
              <a:buSzPts val="1200"/>
              <a:buChar char="○"/>
              <a:defRPr/>
            </a:lvl5pPr>
            <a:lvl6pPr marL="2743200" lvl="5" indent="-304800" rtl="0">
              <a:lnSpc>
                <a:spcPct val="100000"/>
              </a:lnSpc>
              <a:spcBef>
                <a:spcPts val="0"/>
              </a:spcBef>
              <a:spcAft>
                <a:spcPts val="0"/>
              </a:spcAft>
              <a:buSzPts val="1200"/>
              <a:buChar char="■"/>
              <a:defRPr/>
            </a:lvl6pPr>
            <a:lvl7pPr marL="3200400" lvl="6" indent="-304800" rtl="0">
              <a:lnSpc>
                <a:spcPct val="100000"/>
              </a:lnSpc>
              <a:spcBef>
                <a:spcPts val="0"/>
              </a:spcBef>
              <a:spcAft>
                <a:spcPts val="0"/>
              </a:spcAft>
              <a:buSzPts val="1200"/>
              <a:buChar char="●"/>
              <a:defRPr/>
            </a:lvl7pPr>
            <a:lvl8pPr marL="3657600" lvl="7" indent="-304800" rtl="0">
              <a:lnSpc>
                <a:spcPct val="100000"/>
              </a:lnSpc>
              <a:spcBef>
                <a:spcPts val="0"/>
              </a:spcBef>
              <a:spcAft>
                <a:spcPts val="0"/>
              </a:spcAft>
              <a:buSzPts val="1200"/>
              <a:buChar char="○"/>
              <a:defRPr/>
            </a:lvl8pPr>
            <a:lvl9pPr marL="4114800" lvl="8" indent="-304800" rtl="0">
              <a:lnSpc>
                <a:spcPct val="100000"/>
              </a:lnSpc>
              <a:spcBef>
                <a:spcPts val="0"/>
              </a:spcBef>
              <a:spcAft>
                <a:spcPts val="0"/>
              </a:spcAft>
              <a:buSzPts val="1200"/>
              <a:buChar char="■"/>
              <a:defRPr/>
            </a:lvl9pPr>
          </a:lstStyle>
          <a:p>
            <a:endParaRPr/>
          </a:p>
        </p:txBody>
      </p:sp>
      <p:grpSp>
        <p:nvGrpSpPr>
          <p:cNvPr id="137" name="Google Shape;137;p17"/>
          <p:cNvGrpSpPr/>
          <p:nvPr/>
        </p:nvGrpSpPr>
        <p:grpSpPr>
          <a:xfrm>
            <a:off x="19" y="539500"/>
            <a:ext cx="9143980" cy="4604003"/>
            <a:chOff x="19" y="539500"/>
            <a:chExt cx="9143980" cy="4604003"/>
          </a:xfrm>
        </p:grpSpPr>
        <p:sp>
          <p:nvSpPr>
            <p:cNvPr id="138" name="Google Shape;138;p17"/>
            <p:cNvSpPr/>
            <p:nvPr/>
          </p:nvSpPr>
          <p:spPr>
            <a:xfrm>
              <a:off x="8409301" y="4408605"/>
              <a:ext cx="734698" cy="734898"/>
            </a:xfrm>
            <a:custGeom>
              <a:avLst/>
              <a:gdLst/>
              <a:ahLst/>
              <a:cxnLst/>
              <a:rect l="l" t="t" r="r" b="b"/>
              <a:pathLst>
                <a:path w="3865" h="3866" extrusionOk="0">
                  <a:moveTo>
                    <a:pt x="0" y="3866"/>
                  </a:moveTo>
                  <a:lnTo>
                    <a:pt x="3865" y="3866"/>
                  </a:lnTo>
                  <a:lnTo>
                    <a:pt x="3865" y="0"/>
                  </a:lnTo>
                  <a:cubicBezTo>
                    <a:pt x="1730" y="1"/>
                    <a:pt x="0" y="1731"/>
                    <a:pt x="0" y="386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139" name="Google Shape;139;p17"/>
            <p:cNvGrpSpPr/>
            <p:nvPr/>
          </p:nvGrpSpPr>
          <p:grpSpPr>
            <a:xfrm>
              <a:off x="19" y="539500"/>
              <a:ext cx="713232" cy="623450"/>
              <a:chOff x="3188800" y="227775"/>
              <a:chExt cx="1170000" cy="623450"/>
            </a:xfrm>
          </p:grpSpPr>
          <p:sp>
            <p:nvSpPr>
              <p:cNvPr id="140" name="Google Shape;140;p17"/>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41" name="Google Shape;141;p17"/>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42" name="Google Shape;142;p17"/>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1_1_1">
    <p:spTree>
      <p:nvGrpSpPr>
        <p:cNvPr id="1" name="Shape 143"/>
        <p:cNvGrpSpPr/>
        <p:nvPr/>
      </p:nvGrpSpPr>
      <p:grpSpPr>
        <a:xfrm>
          <a:off x="0" y="0"/>
          <a:ext cx="0" cy="0"/>
          <a:chOff x="0" y="0"/>
          <a:chExt cx="0" cy="0"/>
        </a:xfrm>
      </p:grpSpPr>
      <p:sp>
        <p:nvSpPr>
          <p:cNvPr id="144" name="Google Shape;144;p18"/>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45" name="Google Shape;145;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6" name="Google Shape;146;p18"/>
          <p:cNvSpPr txBox="1">
            <a:spLocks noGrp="1"/>
          </p:cNvSpPr>
          <p:nvPr>
            <p:ph type="body" idx="1"/>
          </p:nvPr>
        </p:nvSpPr>
        <p:spPr>
          <a:xfrm>
            <a:off x="720000" y="1215750"/>
            <a:ext cx="7704000" cy="3388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2"/>
              </a:buClr>
              <a:buSzPts val="1200"/>
              <a:buChar char="■"/>
              <a:defRPr/>
            </a:lvl1pPr>
            <a:lvl2pPr marL="914400" lvl="1" indent="-304800" rtl="0">
              <a:lnSpc>
                <a:spcPct val="100000"/>
              </a:lnSpc>
              <a:spcBef>
                <a:spcPts val="1000"/>
              </a:spcBef>
              <a:spcAft>
                <a:spcPts val="0"/>
              </a:spcAft>
              <a:buSzPts val="1200"/>
              <a:buChar char="○"/>
              <a:defRPr/>
            </a:lvl2pPr>
            <a:lvl3pPr marL="1371600" lvl="2" indent="-304800" rtl="0">
              <a:lnSpc>
                <a:spcPct val="100000"/>
              </a:lnSpc>
              <a:spcBef>
                <a:spcPts val="0"/>
              </a:spcBef>
              <a:spcAft>
                <a:spcPts val="0"/>
              </a:spcAft>
              <a:buSzPts val="1200"/>
              <a:buChar char="■"/>
              <a:defRPr/>
            </a:lvl3pPr>
            <a:lvl4pPr marL="1828800" lvl="3" indent="-304800" rtl="0">
              <a:lnSpc>
                <a:spcPct val="100000"/>
              </a:lnSpc>
              <a:spcBef>
                <a:spcPts val="0"/>
              </a:spcBef>
              <a:spcAft>
                <a:spcPts val="0"/>
              </a:spcAft>
              <a:buSzPts val="1200"/>
              <a:buChar char="●"/>
              <a:defRPr/>
            </a:lvl4pPr>
            <a:lvl5pPr marL="2286000" lvl="4" indent="-304800" rtl="0">
              <a:lnSpc>
                <a:spcPct val="100000"/>
              </a:lnSpc>
              <a:spcBef>
                <a:spcPts val="0"/>
              </a:spcBef>
              <a:spcAft>
                <a:spcPts val="0"/>
              </a:spcAft>
              <a:buSzPts val="1200"/>
              <a:buChar char="○"/>
              <a:defRPr/>
            </a:lvl5pPr>
            <a:lvl6pPr marL="2743200" lvl="5" indent="-304800" rtl="0">
              <a:lnSpc>
                <a:spcPct val="100000"/>
              </a:lnSpc>
              <a:spcBef>
                <a:spcPts val="0"/>
              </a:spcBef>
              <a:spcAft>
                <a:spcPts val="0"/>
              </a:spcAft>
              <a:buSzPts val="1200"/>
              <a:buChar char="■"/>
              <a:defRPr/>
            </a:lvl6pPr>
            <a:lvl7pPr marL="3200400" lvl="6" indent="-304800" rtl="0">
              <a:lnSpc>
                <a:spcPct val="100000"/>
              </a:lnSpc>
              <a:spcBef>
                <a:spcPts val="0"/>
              </a:spcBef>
              <a:spcAft>
                <a:spcPts val="0"/>
              </a:spcAft>
              <a:buSzPts val="1200"/>
              <a:buChar char="●"/>
              <a:defRPr/>
            </a:lvl7pPr>
            <a:lvl8pPr marL="3657600" lvl="7" indent="-304800" rtl="0">
              <a:lnSpc>
                <a:spcPct val="100000"/>
              </a:lnSpc>
              <a:spcBef>
                <a:spcPts val="0"/>
              </a:spcBef>
              <a:spcAft>
                <a:spcPts val="0"/>
              </a:spcAft>
              <a:buSzPts val="1200"/>
              <a:buChar char="○"/>
              <a:defRPr/>
            </a:lvl8pPr>
            <a:lvl9pPr marL="4114800" lvl="8" indent="-304800" rtl="0">
              <a:lnSpc>
                <a:spcPct val="100000"/>
              </a:lnSpc>
              <a:spcBef>
                <a:spcPts val="0"/>
              </a:spcBef>
              <a:spcAft>
                <a:spcPts val="0"/>
              </a:spcAft>
              <a:buSzPts val="1200"/>
              <a:buChar char="■"/>
              <a:defRPr/>
            </a:lvl9pPr>
          </a:lstStyle>
          <a:p>
            <a:endParaRPr/>
          </a:p>
        </p:txBody>
      </p:sp>
      <p:grpSp>
        <p:nvGrpSpPr>
          <p:cNvPr id="147" name="Google Shape;147;p18"/>
          <p:cNvGrpSpPr/>
          <p:nvPr/>
        </p:nvGrpSpPr>
        <p:grpSpPr>
          <a:xfrm flipH="1">
            <a:off x="19" y="539500"/>
            <a:ext cx="9143980" cy="4604003"/>
            <a:chOff x="19" y="539500"/>
            <a:chExt cx="9143980" cy="4604003"/>
          </a:xfrm>
        </p:grpSpPr>
        <p:sp>
          <p:nvSpPr>
            <p:cNvPr id="148" name="Google Shape;148;p18"/>
            <p:cNvSpPr/>
            <p:nvPr/>
          </p:nvSpPr>
          <p:spPr>
            <a:xfrm>
              <a:off x="8409301" y="4408605"/>
              <a:ext cx="734698" cy="734898"/>
            </a:xfrm>
            <a:custGeom>
              <a:avLst/>
              <a:gdLst/>
              <a:ahLst/>
              <a:cxnLst/>
              <a:rect l="l" t="t" r="r" b="b"/>
              <a:pathLst>
                <a:path w="3865" h="3866" extrusionOk="0">
                  <a:moveTo>
                    <a:pt x="0" y="3866"/>
                  </a:moveTo>
                  <a:lnTo>
                    <a:pt x="3865" y="3866"/>
                  </a:lnTo>
                  <a:lnTo>
                    <a:pt x="3865" y="0"/>
                  </a:lnTo>
                  <a:cubicBezTo>
                    <a:pt x="1730" y="1"/>
                    <a:pt x="0" y="1731"/>
                    <a:pt x="0" y="386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149" name="Google Shape;149;p18"/>
            <p:cNvGrpSpPr/>
            <p:nvPr/>
          </p:nvGrpSpPr>
          <p:grpSpPr>
            <a:xfrm>
              <a:off x="19" y="539500"/>
              <a:ext cx="713232" cy="623450"/>
              <a:chOff x="3188800" y="227775"/>
              <a:chExt cx="1170000" cy="623450"/>
            </a:xfrm>
          </p:grpSpPr>
          <p:sp>
            <p:nvSpPr>
              <p:cNvPr id="150" name="Google Shape;150;p18"/>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51" name="Google Shape;151;p18"/>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52" name="Google Shape;152;p18"/>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53"/>
        <p:cNvGrpSpPr/>
        <p:nvPr/>
      </p:nvGrpSpPr>
      <p:grpSpPr>
        <a:xfrm>
          <a:off x="0" y="0"/>
          <a:ext cx="0" cy="0"/>
          <a:chOff x="0" y="0"/>
          <a:chExt cx="0" cy="0"/>
        </a:xfrm>
      </p:grpSpPr>
      <p:sp>
        <p:nvSpPr>
          <p:cNvPr id="154" name="Google Shape;154;p19"/>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55" name="Google Shape;155;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6" name="Google Shape;156;p19"/>
          <p:cNvSpPr txBox="1">
            <a:spLocks noGrp="1"/>
          </p:cNvSpPr>
          <p:nvPr>
            <p:ph type="subTitle" idx="1"/>
          </p:nvPr>
        </p:nvSpPr>
        <p:spPr>
          <a:xfrm>
            <a:off x="909013" y="2224225"/>
            <a:ext cx="2174700" cy="199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57" name="Google Shape;157;p19"/>
          <p:cNvSpPr txBox="1">
            <a:spLocks noGrp="1"/>
          </p:cNvSpPr>
          <p:nvPr>
            <p:ph type="subTitle" idx="2"/>
          </p:nvPr>
        </p:nvSpPr>
        <p:spPr>
          <a:xfrm>
            <a:off x="3581658" y="2224225"/>
            <a:ext cx="2174700" cy="199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58" name="Google Shape;158;p19"/>
          <p:cNvSpPr txBox="1">
            <a:spLocks noGrp="1"/>
          </p:cNvSpPr>
          <p:nvPr>
            <p:ph type="subTitle" idx="3"/>
          </p:nvPr>
        </p:nvSpPr>
        <p:spPr>
          <a:xfrm>
            <a:off x="6060284" y="2224225"/>
            <a:ext cx="2174700" cy="1999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59" name="Google Shape;159;p19"/>
          <p:cNvSpPr txBox="1">
            <a:spLocks noGrp="1"/>
          </p:cNvSpPr>
          <p:nvPr>
            <p:ph type="subTitle" idx="4"/>
          </p:nvPr>
        </p:nvSpPr>
        <p:spPr>
          <a:xfrm>
            <a:off x="909013" y="1592125"/>
            <a:ext cx="2174700" cy="708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60" name="Google Shape;160;p19"/>
          <p:cNvSpPr txBox="1">
            <a:spLocks noGrp="1"/>
          </p:cNvSpPr>
          <p:nvPr>
            <p:ph type="subTitle" idx="5"/>
          </p:nvPr>
        </p:nvSpPr>
        <p:spPr>
          <a:xfrm>
            <a:off x="3581658" y="1592125"/>
            <a:ext cx="2174700" cy="708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61" name="Google Shape;161;p19"/>
          <p:cNvSpPr txBox="1">
            <a:spLocks noGrp="1"/>
          </p:cNvSpPr>
          <p:nvPr>
            <p:ph type="subTitle" idx="6"/>
          </p:nvPr>
        </p:nvSpPr>
        <p:spPr>
          <a:xfrm>
            <a:off x="6060278" y="1592125"/>
            <a:ext cx="2174700" cy="708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62"/>
        <p:cNvGrpSpPr/>
        <p:nvPr/>
      </p:nvGrpSpPr>
      <p:grpSpPr>
        <a:xfrm>
          <a:off x="0" y="0"/>
          <a:ext cx="0" cy="0"/>
          <a:chOff x="0" y="0"/>
          <a:chExt cx="0" cy="0"/>
        </a:xfrm>
      </p:grpSpPr>
      <p:sp>
        <p:nvSpPr>
          <p:cNvPr id="163" name="Google Shape;163;p20"/>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64" name="Google Shape;164;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Sora SemiBold"/>
                <a:ea typeface="Sora SemiBold"/>
                <a:cs typeface="Sora SemiBold"/>
                <a:sym typeface="Sora SemiBold"/>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5" name="Google Shape;165;p20"/>
          <p:cNvSpPr txBox="1">
            <a:spLocks noGrp="1"/>
          </p:cNvSpPr>
          <p:nvPr>
            <p:ph type="subTitle" idx="1"/>
          </p:nvPr>
        </p:nvSpPr>
        <p:spPr>
          <a:xfrm>
            <a:off x="1001586" y="1576200"/>
            <a:ext cx="33144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6" name="Google Shape;166;p20"/>
          <p:cNvSpPr txBox="1">
            <a:spLocks noGrp="1"/>
          </p:cNvSpPr>
          <p:nvPr>
            <p:ph type="subTitle" idx="2"/>
          </p:nvPr>
        </p:nvSpPr>
        <p:spPr>
          <a:xfrm>
            <a:off x="4828039" y="1576200"/>
            <a:ext cx="33144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7" name="Google Shape;167;p20"/>
          <p:cNvSpPr txBox="1">
            <a:spLocks noGrp="1"/>
          </p:cNvSpPr>
          <p:nvPr>
            <p:ph type="subTitle" idx="3"/>
          </p:nvPr>
        </p:nvSpPr>
        <p:spPr>
          <a:xfrm>
            <a:off x="1001561" y="3312975"/>
            <a:ext cx="33144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8" name="Google Shape;168;p20"/>
          <p:cNvSpPr txBox="1">
            <a:spLocks noGrp="1"/>
          </p:cNvSpPr>
          <p:nvPr>
            <p:ph type="subTitle" idx="4"/>
          </p:nvPr>
        </p:nvSpPr>
        <p:spPr>
          <a:xfrm>
            <a:off x="4828014" y="3312975"/>
            <a:ext cx="3314400" cy="120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69" name="Google Shape;169;p20"/>
          <p:cNvSpPr txBox="1">
            <a:spLocks noGrp="1"/>
          </p:cNvSpPr>
          <p:nvPr>
            <p:ph type="subTitle" idx="5"/>
          </p:nvPr>
        </p:nvSpPr>
        <p:spPr>
          <a:xfrm>
            <a:off x="1001588" y="1179000"/>
            <a:ext cx="33144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70" name="Google Shape;170;p20"/>
          <p:cNvSpPr txBox="1">
            <a:spLocks noGrp="1"/>
          </p:cNvSpPr>
          <p:nvPr>
            <p:ph type="subTitle" idx="6"/>
          </p:nvPr>
        </p:nvSpPr>
        <p:spPr>
          <a:xfrm>
            <a:off x="1001588" y="2915775"/>
            <a:ext cx="33144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71" name="Google Shape;171;p20"/>
          <p:cNvSpPr txBox="1">
            <a:spLocks noGrp="1"/>
          </p:cNvSpPr>
          <p:nvPr>
            <p:ph type="subTitle" idx="7"/>
          </p:nvPr>
        </p:nvSpPr>
        <p:spPr>
          <a:xfrm>
            <a:off x="4828012" y="1179000"/>
            <a:ext cx="33144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72" name="Google Shape;172;p20"/>
          <p:cNvSpPr txBox="1">
            <a:spLocks noGrp="1"/>
          </p:cNvSpPr>
          <p:nvPr>
            <p:ph type="subTitle" idx="8"/>
          </p:nvPr>
        </p:nvSpPr>
        <p:spPr>
          <a:xfrm>
            <a:off x="4828012" y="2915775"/>
            <a:ext cx="33144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grpSp>
        <p:nvGrpSpPr>
          <p:cNvPr id="173" name="Google Shape;173;p20"/>
          <p:cNvGrpSpPr/>
          <p:nvPr/>
        </p:nvGrpSpPr>
        <p:grpSpPr>
          <a:xfrm>
            <a:off x="9" y="816125"/>
            <a:ext cx="9144018" cy="4327387"/>
            <a:chOff x="9" y="816125"/>
            <a:chExt cx="9144018" cy="4327387"/>
          </a:xfrm>
        </p:grpSpPr>
        <p:grpSp>
          <p:nvGrpSpPr>
            <p:cNvPr id="174" name="Google Shape;174;p20"/>
            <p:cNvGrpSpPr/>
            <p:nvPr/>
          </p:nvGrpSpPr>
          <p:grpSpPr>
            <a:xfrm>
              <a:off x="8430795" y="816125"/>
              <a:ext cx="713232" cy="623450"/>
              <a:chOff x="3188800" y="227775"/>
              <a:chExt cx="1170000" cy="623450"/>
            </a:xfrm>
          </p:grpSpPr>
          <p:sp>
            <p:nvSpPr>
              <p:cNvPr id="175" name="Google Shape;175;p20"/>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76" name="Google Shape;176;p20"/>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77" name="Google Shape;177;p20"/>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178" name="Google Shape;178;p20"/>
            <p:cNvSpPr/>
            <p:nvPr/>
          </p:nvSpPr>
          <p:spPr>
            <a:xfrm rot="5400000">
              <a:off x="97" y="4424195"/>
              <a:ext cx="719228" cy="719405"/>
            </a:xfrm>
            <a:custGeom>
              <a:avLst/>
              <a:gdLst/>
              <a:ahLst/>
              <a:cxnLst/>
              <a:rect l="l" t="t" r="r" b="b"/>
              <a:pathLst>
                <a:path w="3865" h="3866" extrusionOk="0">
                  <a:moveTo>
                    <a:pt x="0" y="3866"/>
                  </a:moveTo>
                  <a:lnTo>
                    <a:pt x="3865" y="3866"/>
                  </a:lnTo>
                  <a:lnTo>
                    <a:pt x="3865" y="0"/>
                  </a:lnTo>
                  <a:cubicBezTo>
                    <a:pt x="1730" y="1"/>
                    <a:pt x="0" y="1731"/>
                    <a:pt x="0" y="386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
        <p:cNvGrpSpPr/>
        <p:nvPr/>
      </p:nvGrpSpPr>
      <p:grpSpPr>
        <a:xfrm>
          <a:off x="0" y="0"/>
          <a:ext cx="0" cy="0"/>
          <a:chOff x="0" y="0"/>
          <a:chExt cx="0" cy="0"/>
        </a:xfrm>
      </p:grpSpPr>
      <p:sp>
        <p:nvSpPr>
          <p:cNvPr id="17" name="Google Shape;17;p3"/>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8" name="Google Shape;18;p3"/>
          <p:cNvSpPr txBox="1">
            <a:spLocks noGrp="1"/>
          </p:cNvSpPr>
          <p:nvPr>
            <p:ph type="title"/>
          </p:nvPr>
        </p:nvSpPr>
        <p:spPr>
          <a:xfrm>
            <a:off x="713225" y="3272300"/>
            <a:ext cx="3742500" cy="1331700"/>
          </a:xfrm>
          <a:prstGeom prst="rect">
            <a:avLst/>
          </a:prstGeom>
        </p:spPr>
        <p:txBody>
          <a:bodyPr spcFirstLastPara="1" wrap="square" lIns="91425" tIns="91425" rIns="91425" bIns="91425" anchor="t" anchorCtr="0">
            <a:noAutofit/>
          </a:bodyPr>
          <a:lstStyle>
            <a:lvl1pPr lvl="0" algn="l">
              <a:spcBef>
                <a:spcPts val="0"/>
              </a:spcBef>
              <a:spcAft>
                <a:spcPts val="0"/>
              </a:spcAft>
              <a:buSzPts val="3500"/>
              <a:buNone/>
              <a:defRPr sz="3500"/>
            </a:lvl1pPr>
            <a:lvl2pPr lvl="1" algn="ctr">
              <a:spcBef>
                <a:spcPts val="0"/>
              </a:spcBef>
              <a:spcAft>
                <a:spcPts val="0"/>
              </a:spcAft>
              <a:buSzPts val="3500"/>
              <a:buNone/>
              <a:defRPr sz="3500"/>
            </a:lvl2pPr>
            <a:lvl3pPr lvl="2" algn="ctr">
              <a:spcBef>
                <a:spcPts val="0"/>
              </a:spcBef>
              <a:spcAft>
                <a:spcPts val="0"/>
              </a:spcAft>
              <a:buSzPts val="3500"/>
              <a:buNone/>
              <a:defRPr sz="3500"/>
            </a:lvl3pPr>
            <a:lvl4pPr lvl="3" algn="ctr">
              <a:spcBef>
                <a:spcPts val="0"/>
              </a:spcBef>
              <a:spcAft>
                <a:spcPts val="0"/>
              </a:spcAft>
              <a:buSzPts val="3500"/>
              <a:buNone/>
              <a:defRPr sz="3500"/>
            </a:lvl4pPr>
            <a:lvl5pPr lvl="4" algn="ctr">
              <a:spcBef>
                <a:spcPts val="0"/>
              </a:spcBef>
              <a:spcAft>
                <a:spcPts val="0"/>
              </a:spcAft>
              <a:buSzPts val="3500"/>
              <a:buNone/>
              <a:defRPr sz="3500"/>
            </a:lvl5pPr>
            <a:lvl6pPr lvl="5" algn="ctr">
              <a:spcBef>
                <a:spcPts val="0"/>
              </a:spcBef>
              <a:spcAft>
                <a:spcPts val="0"/>
              </a:spcAft>
              <a:buSzPts val="3500"/>
              <a:buNone/>
              <a:defRPr sz="3500"/>
            </a:lvl6pPr>
            <a:lvl7pPr lvl="6" algn="ctr">
              <a:spcBef>
                <a:spcPts val="0"/>
              </a:spcBef>
              <a:spcAft>
                <a:spcPts val="0"/>
              </a:spcAft>
              <a:buSzPts val="3500"/>
              <a:buNone/>
              <a:defRPr sz="3500"/>
            </a:lvl7pPr>
            <a:lvl8pPr lvl="7" algn="ctr">
              <a:spcBef>
                <a:spcPts val="0"/>
              </a:spcBef>
              <a:spcAft>
                <a:spcPts val="0"/>
              </a:spcAft>
              <a:buSzPts val="3500"/>
              <a:buNone/>
              <a:defRPr sz="3500"/>
            </a:lvl8pPr>
            <a:lvl9pPr lvl="8" algn="ctr">
              <a:spcBef>
                <a:spcPts val="0"/>
              </a:spcBef>
              <a:spcAft>
                <a:spcPts val="0"/>
              </a:spcAft>
              <a:buSzPts val="3500"/>
              <a:buNone/>
              <a:defRPr sz="3500"/>
            </a:lvl9pPr>
          </a:lstStyle>
          <a:p>
            <a:endParaRPr/>
          </a:p>
        </p:txBody>
      </p:sp>
      <p:sp>
        <p:nvSpPr>
          <p:cNvPr id="19" name="Google Shape;19;p3"/>
          <p:cNvSpPr txBox="1">
            <a:spLocks noGrp="1"/>
          </p:cNvSpPr>
          <p:nvPr>
            <p:ph type="title" idx="2" hasCustomPrompt="1"/>
          </p:nvPr>
        </p:nvSpPr>
        <p:spPr>
          <a:xfrm>
            <a:off x="713225" y="2044350"/>
            <a:ext cx="1609200" cy="10548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grpSp>
        <p:nvGrpSpPr>
          <p:cNvPr id="20" name="Google Shape;20;p3"/>
          <p:cNvGrpSpPr/>
          <p:nvPr/>
        </p:nvGrpSpPr>
        <p:grpSpPr>
          <a:xfrm>
            <a:off x="25" y="-371275"/>
            <a:ext cx="9969396" cy="4892053"/>
            <a:chOff x="25" y="-371275"/>
            <a:chExt cx="9969396" cy="4892053"/>
          </a:xfrm>
        </p:grpSpPr>
        <p:grpSp>
          <p:nvGrpSpPr>
            <p:cNvPr id="21" name="Google Shape;21;p3"/>
            <p:cNvGrpSpPr/>
            <p:nvPr/>
          </p:nvGrpSpPr>
          <p:grpSpPr>
            <a:xfrm rot="-5400000">
              <a:off x="1454675" y="-1112725"/>
              <a:ext cx="1482900" cy="2965800"/>
              <a:chOff x="8430775" y="1772275"/>
              <a:chExt cx="1482900" cy="2965800"/>
            </a:xfrm>
          </p:grpSpPr>
          <p:sp>
            <p:nvSpPr>
              <p:cNvPr id="22" name="Google Shape;22;p3"/>
              <p:cNvSpPr/>
              <p:nvPr/>
            </p:nvSpPr>
            <p:spPr>
              <a:xfrm rot="5400000">
                <a:off x="8430775" y="17722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23" name="Google Shape;23;p3"/>
              <p:cNvSpPr/>
              <p:nvPr/>
            </p:nvSpPr>
            <p:spPr>
              <a:xfrm rot="5400000">
                <a:off x="8430775" y="32551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24" name="Google Shape;24;p3"/>
            <p:cNvSpPr/>
            <p:nvPr/>
          </p:nvSpPr>
          <p:spPr>
            <a:xfrm>
              <a:off x="7870250" y="4139030"/>
              <a:ext cx="2099171" cy="381748"/>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25" name="Google Shape;25;p3"/>
            <p:cNvCxnSpPr/>
            <p:nvPr/>
          </p:nvCxnSpPr>
          <p:spPr>
            <a:xfrm rot="10800000">
              <a:off x="25" y="1313800"/>
              <a:ext cx="2322900" cy="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79"/>
        <p:cNvGrpSpPr/>
        <p:nvPr/>
      </p:nvGrpSpPr>
      <p:grpSpPr>
        <a:xfrm>
          <a:off x="0" y="0"/>
          <a:ext cx="0" cy="0"/>
          <a:chOff x="0" y="0"/>
          <a:chExt cx="0" cy="0"/>
        </a:xfrm>
      </p:grpSpPr>
      <p:sp>
        <p:nvSpPr>
          <p:cNvPr id="180" name="Google Shape;180;p21"/>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81" name="Google Shape;18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atin typeface="Sora SemiBold"/>
                <a:ea typeface="Sora SemiBold"/>
                <a:cs typeface="Sora SemiBold"/>
                <a:sym typeface="Sora SemiBold"/>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2" name="Google Shape;182;p21"/>
          <p:cNvSpPr txBox="1">
            <a:spLocks noGrp="1"/>
          </p:cNvSpPr>
          <p:nvPr>
            <p:ph type="subTitle" idx="1"/>
          </p:nvPr>
        </p:nvSpPr>
        <p:spPr>
          <a:xfrm>
            <a:off x="720000" y="1552249"/>
            <a:ext cx="2333400" cy="125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3" name="Google Shape;183;p21"/>
          <p:cNvSpPr txBox="1">
            <a:spLocks noGrp="1"/>
          </p:cNvSpPr>
          <p:nvPr>
            <p:ph type="subTitle" idx="2"/>
          </p:nvPr>
        </p:nvSpPr>
        <p:spPr>
          <a:xfrm>
            <a:off x="3405963" y="1552249"/>
            <a:ext cx="2333400" cy="125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4" name="Google Shape;184;p21"/>
          <p:cNvSpPr txBox="1">
            <a:spLocks noGrp="1"/>
          </p:cNvSpPr>
          <p:nvPr>
            <p:ph type="subTitle" idx="3"/>
          </p:nvPr>
        </p:nvSpPr>
        <p:spPr>
          <a:xfrm>
            <a:off x="720000" y="3347000"/>
            <a:ext cx="2333400" cy="125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5" name="Google Shape;185;p21"/>
          <p:cNvSpPr txBox="1">
            <a:spLocks noGrp="1"/>
          </p:cNvSpPr>
          <p:nvPr>
            <p:ph type="subTitle" idx="4"/>
          </p:nvPr>
        </p:nvSpPr>
        <p:spPr>
          <a:xfrm>
            <a:off x="3405963" y="3347000"/>
            <a:ext cx="2333400" cy="125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6" name="Google Shape;186;p21"/>
          <p:cNvSpPr txBox="1">
            <a:spLocks noGrp="1"/>
          </p:cNvSpPr>
          <p:nvPr>
            <p:ph type="subTitle" idx="5"/>
          </p:nvPr>
        </p:nvSpPr>
        <p:spPr>
          <a:xfrm>
            <a:off x="6090600" y="1552249"/>
            <a:ext cx="2333400" cy="125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7" name="Google Shape;187;p21"/>
          <p:cNvSpPr txBox="1">
            <a:spLocks noGrp="1"/>
          </p:cNvSpPr>
          <p:nvPr>
            <p:ph type="subTitle" idx="6"/>
          </p:nvPr>
        </p:nvSpPr>
        <p:spPr>
          <a:xfrm>
            <a:off x="6090600" y="3347000"/>
            <a:ext cx="2333400" cy="125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188" name="Google Shape;188;p21"/>
          <p:cNvSpPr txBox="1">
            <a:spLocks noGrp="1"/>
          </p:cNvSpPr>
          <p:nvPr>
            <p:ph type="subTitle" idx="7"/>
          </p:nvPr>
        </p:nvSpPr>
        <p:spPr>
          <a:xfrm>
            <a:off x="721350" y="1158275"/>
            <a:ext cx="23334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89" name="Google Shape;189;p21"/>
          <p:cNvSpPr txBox="1">
            <a:spLocks noGrp="1"/>
          </p:cNvSpPr>
          <p:nvPr>
            <p:ph type="subTitle" idx="8"/>
          </p:nvPr>
        </p:nvSpPr>
        <p:spPr>
          <a:xfrm>
            <a:off x="3407303" y="1158275"/>
            <a:ext cx="23307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90" name="Google Shape;190;p21"/>
          <p:cNvSpPr txBox="1">
            <a:spLocks noGrp="1"/>
          </p:cNvSpPr>
          <p:nvPr>
            <p:ph type="subTitle" idx="9"/>
          </p:nvPr>
        </p:nvSpPr>
        <p:spPr>
          <a:xfrm>
            <a:off x="6091931" y="1158275"/>
            <a:ext cx="23307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91" name="Google Shape;191;p21"/>
          <p:cNvSpPr txBox="1">
            <a:spLocks noGrp="1"/>
          </p:cNvSpPr>
          <p:nvPr>
            <p:ph type="subTitle" idx="13"/>
          </p:nvPr>
        </p:nvSpPr>
        <p:spPr>
          <a:xfrm>
            <a:off x="721339" y="2949798"/>
            <a:ext cx="23334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92" name="Google Shape;192;p21"/>
          <p:cNvSpPr txBox="1">
            <a:spLocks noGrp="1"/>
          </p:cNvSpPr>
          <p:nvPr>
            <p:ph type="subTitle" idx="14"/>
          </p:nvPr>
        </p:nvSpPr>
        <p:spPr>
          <a:xfrm>
            <a:off x="3407300" y="2949804"/>
            <a:ext cx="23307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193" name="Google Shape;193;p21"/>
          <p:cNvSpPr txBox="1">
            <a:spLocks noGrp="1"/>
          </p:cNvSpPr>
          <p:nvPr>
            <p:ph type="subTitle" idx="15"/>
          </p:nvPr>
        </p:nvSpPr>
        <p:spPr>
          <a:xfrm>
            <a:off x="6091936" y="2949804"/>
            <a:ext cx="2330700" cy="473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grpSp>
        <p:nvGrpSpPr>
          <p:cNvPr id="194" name="Google Shape;194;p21"/>
          <p:cNvGrpSpPr/>
          <p:nvPr/>
        </p:nvGrpSpPr>
        <p:grpSpPr>
          <a:xfrm>
            <a:off x="76925" y="438575"/>
            <a:ext cx="9854346" cy="4547178"/>
            <a:chOff x="76925" y="438575"/>
            <a:chExt cx="9854346" cy="4547178"/>
          </a:xfrm>
        </p:grpSpPr>
        <p:sp>
          <p:nvSpPr>
            <p:cNvPr id="195" name="Google Shape;195;p21"/>
            <p:cNvSpPr/>
            <p:nvPr/>
          </p:nvSpPr>
          <p:spPr>
            <a:xfrm rot="5400000">
              <a:off x="76925" y="438575"/>
              <a:ext cx="585600" cy="5856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96" name="Google Shape;196;p21"/>
            <p:cNvSpPr/>
            <p:nvPr/>
          </p:nvSpPr>
          <p:spPr>
            <a:xfrm>
              <a:off x="7832100" y="4604005"/>
              <a:ext cx="2099171" cy="381748"/>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97"/>
        <p:cNvGrpSpPr/>
        <p:nvPr/>
      </p:nvGrpSpPr>
      <p:grpSpPr>
        <a:xfrm>
          <a:off x="0" y="0"/>
          <a:ext cx="0" cy="0"/>
          <a:chOff x="0" y="0"/>
          <a:chExt cx="0" cy="0"/>
        </a:xfrm>
      </p:grpSpPr>
      <p:sp>
        <p:nvSpPr>
          <p:cNvPr id="198" name="Google Shape;198;p22"/>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199" name="Google Shape;199;p22"/>
          <p:cNvSpPr txBox="1">
            <a:spLocks noGrp="1"/>
          </p:cNvSpPr>
          <p:nvPr>
            <p:ph type="title" hasCustomPrompt="1"/>
          </p:nvPr>
        </p:nvSpPr>
        <p:spPr>
          <a:xfrm>
            <a:off x="798388" y="2827725"/>
            <a:ext cx="34926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4000"/>
              <a:buNone/>
              <a:defRPr sz="4000"/>
            </a:lvl1pPr>
            <a:lvl2pPr lvl="1" algn="ctr" rtl="0">
              <a:spcBef>
                <a:spcPts val="0"/>
              </a:spcBef>
              <a:spcAft>
                <a:spcPts val="0"/>
              </a:spcAft>
              <a:buClr>
                <a:schemeClr val="lt1"/>
              </a:buClr>
              <a:buSzPts val="4000"/>
              <a:buNone/>
              <a:defRPr sz="4000">
                <a:solidFill>
                  <a:schemeClr val="lt1"/>
                </a:solidFill>
              </a:defRPr>
            </a:lvl2pPr>
            <a:lvl3pPr lvl="2" algn="ctr" rtl="0">
              <a:spcBef>
                <a:spcPts val="0"/>
              </a:spcBef>
              <a:spcAft>
                <a:spcPts val="0"/>
              </a:spcAft>
              <a:buClr>
                <a:schemeClr val="lt1"/>
              </a:buClr>
              <a:buSzPts val="4000"/>
              <a:buNone/>
              <a:defRPr sz="4000">
                <a:solidFill>
                  <a:schemeClr val="lt1"/>
                </a:solidFill>
              </a:defRPr>
            </a:lvl3pPr>
            <a:lvl4pPr lvl="3" algn="ctr" rtl="0">
              <a:spcBef>
                <a:spcPts val="0"/>
              </a:spcBef>
              <a:spcAft>
                <a:spcPts val="0"/>
              </a:spcAft>
              <a:buClr>
                <a:schemeClr val="lt1"/>
              </a:buClr>
              <a:buSzPts val="4000"/>
              <a:buNone/>
              <a:defRPr sz="4000">
                <a:solidFill>
                  <a:schemeClr val="lt1"/>
                </a:solidFill>
              </a:defRPr>
            </a:lvl4pPr>
            <a:lvl5pPr lvl="4" algn="ctr" rtl="0">
              <a:spcBef>
                <a:spcPts val="0"/>
              </a:spcBef>
              <a:spcAft>
                <a:spcPts val="0"/>
              </a:spcAft>
              <a:buClr>
                <a:schemeClr val="lt1"/>
              </a:buClr>
              <a:buSzPts val="4000"/>
              <a:buNone/>
              <a:defRPr sz="4000">
                <a:solidFill>
                  <a:schemeClr val="lt1"/>
                </a:solidFill>
              </a:defRPr>
            </a:lvl5pPr>
            <a:lvl6pPr lvl="5" algn="ctr" rtl="0">
              <a:spcBef>
                <a:spcPts val="0"/>
              </a:spcBef>
              <a:spcAft>
                <a:spcPts val="0"/>
              </a:spcAft>
              <a:buClr>
                <a:schemeClr val="lt1"/>
              </a:buClr>
              <a:buSzPts val="4000"/>
              <a:buNone/>
              <a:defRPr sz="4000">
                <a:solidFill>
                  <a:schemeClr val="lt1"/>
                </a:solidFill>
              </a:defRPr>
            </a:lvl6pPr>
            <a:lvl7pPr lvl="6" algn="ctr" rtl="0">
              <a:spcBef>
                <a:spcPts val="0"/>
              </a:spcBef>
              <a:spcAft>
                <a:spcPts val="0"/>
              </a:spcAft>
              <a:buClr>
                <a:schemeClr val="lt1"/>
              </a:buClr>
              <a:buSzPts val="4000"/>
              <a:buNone/>
              <a:defRPr sz="4000">
                <a:solidFill>
                  <a:schemeClr val="lt1"/>
                </a:solidFill>
              </a:defRPr>
            </a:lvl7pPr>
            <a:lvl8pPr lvl="7" algn="ctr" rtl="0">
              <a:spcBef>
                <a:spcPts val="0"/>
              </a:spcBef>
              <a:spcAft>
                <a:spcPts val="0"/>
              </a:spcAft>
              <a:buClr>
                <a:schemeClr val="lt1"/>
              </a:buClr>
              <a:buSzPts val="4000"/>
              <a:buNone/>
              <a:defRPr sz="4000">
                <a:solidFill>
                  <a:schemeClr val="lt1"/>
                </a:solidFill>
              </a:defRPr>
            </a:lvl8pPr>
            <a:lvl9pPr lvl="8" algn="ctr" rtl="0">
              <a:spcBef>
                <a:spcPts val="0"/>
              </a:spcBef>
              <a:spcAft>
                <a:spcPts val="0"/>
              </a:spcAft>
              <a:buClr>
                <a:schemeClr val="lt1"/>
              </a:buClr>
              <a:buSzPts val="4000"/>
              <a:buNone/>
              <a:defRPr sz="4000">
                <a:solidFill>
                  <a:schemeClr val="lt1"/>
                </a:solidFill>
              </a:defRPr>
            </a:lvl9pPr>
          </a:lstStyle>
          <a:p>
            <a:r>
              <a:t>xx%</a:t>
            </a:r>
          </a:p>
        </p:txBody>
      </p:sp>
      <p:sp>
        <p:nvSpPr>
          <p:cNvPr id="200" name="Google Shape;200;p22"/>
          <p:cNvSpPr txBox="1">
            <a:spLocks noGrp="1"/>
          </p:cNvSpPr>
          <p:nvPr>
            <p:ph type="subTitle" idx="1"/>
          </p:nvPr>
        </p:nvSpPr>
        <p:spPr>
          <a:xfrm>
            <a:off x="798400" y="3596624"/>
            <a:ext cx="3492600" cy="3654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200"/>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None/>
              <a:defRPr>
                <a:solidFill>
                  <a:schemeClr val="dk1"/>
                </a:solidFill>
              </a:defRPr>
            </a:lvl4pPr>
            <a:lvl5pPr lvl="4" algn="ctr" rtl="0">
              <a:lnSpc>
                <a:spcPct val="100000"/>
              </a:lnSpc>
              <a:spcBef>
                <a:spcPts val="0"/>
              </a:spcBef>
              <a:spcAft>
                <a:spcPts val="0"/>
              </a:spcAft>
              <a:buClr>
                <a:schemeClr val="dk1"/>
              </a:buClr>
              <a:buSzPts val="1200"/>
              <a:buNone/>
              <a:defRPr>
                <a:solidFill>
                  <a:schemeClr val="dk1"/>
                </a:solidFill>
              </a:defRPr>
            </a:lvl5pPr>
            <a:lvl6pPr lvl="5" algn="ctr" rtl="0">
              <a:lnSpc>
                <a:spcPct val="100000"/>
              </a:lnSpc>
              <a:spcBef>
                <a:spcPts val="0"/>
              </a:spcBef>
              <a:spcAft>
                <a:spcPts val="0"/>
              </a:spcAft>
              <a:buClr>
                <a:schemeClr val="dk1"/>
              </a:buClr>
              <a:buSzPts val="1200"/>
              <a:buNone/>
              <a:defRPr>
                <a:solidFill>
                  <a:schemeClr val="dk1"/>
                </a:solidFill>
              </a:defRPr>
            </a:lvl6pPr>
            <a:lvl7pPr lvl="6" algn="ctr" rtl="0">
              <a:lnSpc>
                <a:spcPct val="100000"/>
              </a:lnSpc>
              <a:spcBef>
                <a:spcPts val="0"/>
              </a:spcBef>
              <a:spcAft>
                <a:spcPts val="0"/>
              </a:spcAft>
              <a:buClr>
                <a:schemeClr val="dk1"/>
              </a:buClr>
              <a:buSzPts val="1200"/>
              <a:buNone/>
              <a:defRPr>
                <a:solidFill>
                  <a:schemeClr val="dk1"/>
                </a:solidFill>
              </a:defRPr>
            </a:lvl7pPr>
            <a:lvl8pPr lvl="7" algn="ctr" rtl="0">
              <a:lnSpc>
                <a:spcPct val="100000"/>
              </a:lnSpc>
              <a:spcBef>
                <a:spcPts val="0"/>
              </a:spcBef>
              <a:spcAft>
                <a:spcPts val="0"/>
              </a:spcAft>
              <a:buClr>
                <a:schemeClr val="dk1"/>
              </a:buClr>
              <a:buSzPts val="1200"/>
              <a:buNone/>
              <a:defRPr>
                <a:solidFill>
                  <a:schemeClr val="dk1"/>
                </a:solidFill>
              </a:defRPr>
            </a:lvl8pPr>
            <a:lvl9pPr lvl="8" algn="ctr" rtl="0">
              <a:lnSpc>
                <a:spcPct val="100000"/>
              </a:lnSpc>
              <a:spcBef>
                <a:spcPts val="0"/>
              </a:spcBef>
              <a:spcAft>
                <a:spcPts val="0"/>
              </a:spcAft>
              <a:buClr>
                <a:schemeClr val="dk1"/>
              </a:buClr>
              <a:buSzPts val="1200"/>
              <a:buNone/>
              <a:defRPr>
                <a:solidFill>
                  <a:schemeClr val="dk1"/>
                </a:solidFill>
              </a:defRPr>
            </a:lvl9pPr>
          </a:lstStyle>
          <a:p>
            <a:endParaRPr/>
          </a:p>
        </p:txBody>
      </p:sp>
      <p:sp>
        <p:nvSpPr>
          <p:cNvPr id="201" name="Google Shape;201;p22"/>
          <p:cNvSpPr txBox="1">
            <a:spLocks noGrp="1"/>
          </p:cNvSpPr>
          <p:nvPr>
            <p:ph type="title" idx="2" hasCustomPrompt="1"/>
          </p:nvPr>
        </p:nvSpPr>
        <p:spPr>
          <a:xfrm>
            <a:off x="2825700" y="1181475"/>
            <a:ext cx="34926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4000"/>
              <a:buNone/>
              <a:defRPr sz="4000"/>
            </a:lvl1pPr>
            <a:lvl2pPr lvl="1" algn="ctr" rtl="0">
              <a:spcBef>
                <a:spcPts val="0"/>
              </a:spcBef>
              <a:spcAft>
                <a:spcPts val="0"/>
              </a:spcAft>
              <a:buClr>
                <a:schemeClr val="lt1"/>
              </a:buClr>
              <a:buSzPts val="4000"/>
              <a:buNone/>
              <a:defRPr sz="4000">
                <a:solidFill>
                  <a:schemeClr val="lt1"/>
                </a:solidFill>
              </a:defRPr>
            </a:lvl2pPr>
            <a:lvl3pPr lvl="2" algn="ctr" rtl="0">
              <a:spcBef>
                <a:spcPts val="0"/>
              </a:spcBef>
              <a:spcAft>
                <a:spcPts val="0"/>
              </a:spcAft>
              <a:buClr>
                <a:schemeClr val="lt1"/>
              </a:buClr>
              <a:buSzPts val="4000"/>
              <a:buNone/>
              <a:defRPr sz="4000">
                <a:solidFill>
                  <a:schemeClr val="lt1"/>
                </a:solidFill>
              </a:defRPr>
            </a:lvl3pPr>
            <a:lvl4pPr lvl="3" algn="ctr" rtl="0">
              <a:spcBef>
                <a:spcPts val="0"/>
              </a:spcBef>
              <a:spcAft>
                <a:spcPts val="0"/>
              </a:spcAft>
              <a:buClr>
                <a:schemeClr val="lt1"/>
              </a:buClr>
              <a:buSzPts val="4000"/>
              <a:buNone/>
              <a:defRPr sz="4000">
                <a:solidFill>
                  <a:schemeClr val="lt1"/>
                </a:solidFill>
              </a:defRPr>
            </a:lvl4pPr>
            <a:lvl5pPr lvl="4" algn="ctr" rtl="0">
              <a:spcBef>
                <a:spcPts val="0"/>
              </a:spcBef>
              <a:spcAft>
                <a:spcPts val="0"/>
              </a:spcAft>
              <a:buClr>
                <a:schemeClr val="lt1"/>
              </a:buClr>
              <a:buSzPts val="4000"/>
              <a:buNone/>
              <a:defRPr sz="4000">
                <a:solidFill>
                  <a:schemeClr val="lt1"/>
                </a:solidFill>
              </a:defRPr>
            </a:lvl5pPr>
            <a:lvl6pPr lvl="5" algn="ctr" rtl="0">
              <a:spcBef>
                <a:spcPts val="0"/>
              </a:spcBef>
              <a:spcAft>
                <a:spcPts val="0"/>
              </a:spcAft>
              <a:buClr>
                <a:schemeClr val="lt1"/>
              </a:buClr>
              <a:buSzPts val="4000"/>
              <a:buNone/>
              <a:defRPr sz="4000">
                <a:solidFill>
                  <a:schemeClr val="lt1"/>
                </a:solidFill>
              </a:defRPr>
            </a:lvl6pPr>
            <a:lvl7pPr lvl="6" algn="ctr" rtl="0">
              <a:spcBef>
                <a:spcPts val="0"/>
              </a:spcBef>
              <a:spcAft>
                <a:spcPts val="0"/>
              </a:spcAft>
              <a:buClr>
                <a:schemeClr val="lt1"/>
              </a:buClr>
              <a:buSzPts val="4000"/>
              <a:buNone/>
              <a:defRPr sz="4000">
                <a:solidFill>
                  <a:schemeClr val="lt1"/>
                </a:solidFill>
              </a:defRPr>
            </a:lvl7pPr>
            <a:lvl8pPr lvl="7" algn="ctr" rtl="0">
              <a:spcBef>
                <a:spcPts val="0"/>
              </a:spcBef>
              <a:spcAft>
                <a:spcPts val="0"/>
              </a:spcAft>
              <a:buClr>
                <a:schemeClr val="lt1"/>
              </a:buClr>
              <a:buSzPts val="4000"/>
              <a:buNone/>
              <a:defRPr sz="4000">
                <a:solidFill>
                  <a:schemeClr val="lt1"/>
                </a:solidFill>
              </a:defRPr>
            </a:lvl8pPr>
            <a:lvl9pPr lvl="8" algn="ctr" rtl="0">
              <a:spcBef>
                <a:spcPts val="0"/>
              </a:spcBef>
              <a:spcAft>
                <a:spcPts val="0"/>
              </a:spcAft>
              <a:buClr>
                <a:schemeClr val="lt1"/>
              </a:buClr>
              <a:buSzPts val="4000"/>
              <a:buNone/>
              <a:defRPr sz="4000">
                <a:solidFill>
                  <a:schemeClr val="lt1"/>
                </a:solidFill>
              </a:defRPr>
            </a:lvl9pPr>
          </a:lstStyle>
          <a:p>
            <a:r>
              <a:t>xx%</a:t>
            </a:r>
          </a:p>
        </p:txBody>
      </p:sp>
      <p:sp>
        <p:nvSpPr>
          <p:cNvPr id="202" name="Google Shape;202;p22"/>
          <p:cNvSpPr txBox="1">
            <a:spLocks noGrp="1"/>
          </p:cNvSpPr>
          <p:nvPr>
            <p:ph type="subTitle" idx="3"/>
          </p:nvPr>
        </p:nvSpPr>
        <p:spPr>
          <a:xfrm>
            <a:off x="2825700" y="1950379"/>
            <a:ext cx="3492600" cy="3654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200"/>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None/>
              <a:defRPr>
                <a:solidFill>
                  <a:schemeClr val="dk1"/>
                </a:solidFill>
              </a:defRPr>
            </a:lvl4pPr>
            <a:lvl5pPr lvl="4" algn="ctr" rtl="0">
              <a:lnSpc>
                <a:spcPct val="100000"/>
              </a:lnSpc>
              <a:spcBef>
                <a:spcPts val="0"/>
              </a:spcBef>
              <a:spcAft>
                <a:spcPts val="0"/>
              </a:spcAft>
              <a:buClr>
                <a:schemeClr val="dk1"/>
              </a:buClr>
              <a:buSzPts val="1200"/>
              <a:buNone/>
              <a:defRPr>
                <a:solidFill>
                  <a:schemeClr val="dk1"/>
                </a:solidFill>
              </a:defRPr>
            </a:lvl5pPr>
            <a:lvl6pPr lvl="5" algn="ctr" rtl="0">
              <a:lnSpc>
                <a:spcPct val="100000"/>
              </a:lnSpc>
              <a:spcBef>
                <a:spcPts val="0"/>
              </a:spcBef>
              <a:spcAft>
                <a:spcPts val="0"/>
              </a:spcAft>
              <a:buClr>
                <a:schemeClr val="dk1"/>
              </a:buClr>
              <a:buSzPts val="1200"/>
              <a:buNone/>
              <a:defRPr>
                <a:solidFill>
                  <a:schemeClr val="dk1"/>
                </a:solidFill>
              </a:defRPr>
            </a:lvl6pPr>
            <a:lvl7pPr lvl="6" algn="ctr" rtl="0">
              <a:lnSpc>
                <a:spcPct val="100000"/>
              </a:lnSpc>
              <a:spcBef>
                <a:spcPts val="0"/>
              </a:spcBef>
              <a:spcAft>
                <a:spcPts val="0"/>
              </a:spcAft>
              <a:buClr>
                <a:schemeClr val="dk1"/>
              </a:buClr>
              <a:buSzPts val="1200"/>
              <a:buNone/>
              <a:defRPr>
                <a:solidFill>
                  <a:schemeClr val="dk1"/>
                </a:solidFill>
              </a:defRPr>
            </a:lvl7pPr>
            <a:lvl8pPr lvl="7" algn="ctr" rtl="0">
              <a:lnSpc>
                <a:spcPct val="100000"/>
              </a:lnSpc>
              <a:spcBef>
                <a:spcPts val="0"/>
              </a:spcBef>
              <a:spcAft>
                <a:spcPts val="0"/>
              </a:spcAft>
              <a:buClr>
                <a:schemeClr val="dk1"/>
              </a:buClr>
              <a:buSzPts val="1200"/>
              <a:buNone/>
              <a:defRPr>
                <a:solidFill>
                  <a:schemeClr val="dk1"/>
                </a:solidFill>
              </a:defRPr>
            </a:lvl8pPr>
            <a:lvl9pPr lvl="8" algn="ctr" rtl="0">
              <a:lnSpc>
                <a:spcPct val="100000"/>
              </a:lnSpc>
              <a:spcBef>
                <a:spcPts val="0"/>
              </a:spcBef>
              <a:spcAft>
                <a:spcPts val="0"/>
              </a:spcAft>
              <a:buClr>
                <a:schemeClr val="dk1"/>
              </a:buClr>
              <a:buSzPts val="1200"/>
              <a:buNone/>
              <a:defRPr>
                <a:solidFill>
                  <a:schemeClr val="dk1"/>
                </a:solidFill>
              </a:defRPr>
            </a:lvl9pPr>
          </a:lstStyle>
          <a:p>
            <a:endParaRPr/>
          </a:p>
        </p:txBody>
      </p:sp>
      <p:sp>
        <p:nvSpPr>
          <p:cNvPr id="203" name="Google Shape;203;p22"/>
          <p:cNvSpPr txBox="1">
            <a:spLocks noGrp="1"/>
          </p:cNvSpPr>
          <p:nvPr>
            <p:ph type="title" idx="4" hasCustomPrompt="1"/>
          </p:nvPr>
        </p:nvSpPr>
        <p:spPr>
          <a:xfrm>
            <a:off x="4853013" y="2827725"/>
            <a:ext cx="3492600" cy="768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chemeClr val="lt1"/>
              </a:buClr>
              <a:buSzPts val="4000"/>
              <a:buNone/>
              <a:defRPr sz="4000"/>
            </a:lvl1pPr>
            <a:lvl2pPr lvl="1" algn="ctr" rtl="0">
              <a:spcBef>
                <a:spcPts val="0"/>
              </a:spcBef>
              <a:spcAft>
                <a:spcPts val="0"/>
              </a:spcAft>
              <a:buClr>
                <a:schemeClr val="lt1"/>
              </a:buClr>
              <a:buSzPts val="4000"/>
              <a:buNone/>
              <a:defRPr sz="4000">
                <a:solidFill>
                  <a:schemeClr val="lt1"/>
                </a:solidFill>
              </a:defRPr>
            </a:lvl2pPr>
            <a:lvl3pPr lvl="2" algn="ctr" rtl="0">
              <a:spcBef>
                <a:spcPts val="0"/>
              </a:spcBef>
              <a:spcAft>
                <a:spcPts val="0"/>
              </a:spcAft>
              <a:buClr>
                <a:schemeClr val="lt1"/>
              </a:buClr>
              <a:buSzPts val="4000"/>
              <a:buNone/>
              <a:defRPr sz="4000">
                <a:solidFill>
                  <a:schemeClr val="lt1"/>
                </a:solidFill>
              </a:defRPr>
            </a:lvl3pPr>
            <a:lvl4pPr lvl="3" algn="ctr" rtl="0">
              <a:spcBef>
                <a:spcPts val="0"/>
              </a:spcBef>
              <a:spcAft>
                <a:spcPts val="0"/>
              </a:spcAft>
              <a:buClr>
                <a:schemeClr val="lt1"/>
              </a:buClr>
              <a:buSzPts val="4000"/>
              <a:buNone/>
              <a:defRPr sz="4000">
                <a:solidFill>
                  <a:schemeClr val="lt1"/>
                </a:solidFill>
              </a:defRPr>
            </a:lvl4pPr>
            <a:lvl5pPr lvl="4" algn="ctr" rtl="0">
              <a:spcBef>
                <a:spcPts val="0"/>
              </a:spcBef>
              <a:spcAft>
                <a:spcPts val="0"/>
              </a:spcAft>
              <a:buClr>
                <a:schemeClr val="lt1"/>
              </a:buClr>
              <a:buSzPts val="4000"/>
              <a:buNone/>
              <a:defRPr sz="4000">
                <a:solidFill>
                  <a:schemeClr val="lt1"/>
                </a:solidFill>
              </a:defRPr>
            </a:lvl5pPr>
            <a:lvl6pPr lvl="5" algn="ctr" rtl="0">
              <a:spcBef>
                <a:spcPts val="0"/>
              </a:spcBef>
              <a:spcAft>
                <a:spcPts val="0"/>
              </a:spcAft>
              <a:buClr>
                <a:schemeClr val="lt1"/>
              </a:buClr>
              <a:buSzPts val="4000"/>
              <a:buNone/>
              <a:defRPr sz="4000">
                <a:solidFill>
                  <a:schemeClr val="lt1"/>
                </a:solidFill>
              </a:defRPr>
            </a:lvl6pPr>
            <a:lvl7pPr lvl="6" algn="ctr" rtl="0">
              <a:spcBef>
                <a:spcPts val="0"/>
              </a:spcBef>
              <a:spcAft>
                <a:spcPts val="0"/>
              </a:spcAft>
              <a:buClr>
                <a:schemeClr val="lt1"/>
              </a:buClr>
              <a:buSzPts val="4000"/>
              <a:buNone/>
              <a:defRPr sz="4000">
                <a:solidFill>
                  <a:schemeClr val="lt1"/>
                </a:solidFill>
              </a:defRPr>
            </a:lvl7pPr>
            <a:lvl8pPr lvl="7" algn="ctr" rtl="0">
              <a:spcBef>
                <a:spcPts val="0"/>
              </a:spcBef>
              <a:spcAft>
                <a:spcPts val="0"/>
              </a:spcAft>
              <a:buClr>
                <a:schemeClr val="lt1"/>
              </a:buClr>
              <a:buSzPts val="4000"/>
              <a:buNone/>
              <a:defRPr sz="4000">
                <a:solidFill>
                  <a:schemeClr val="lt1"/>
                </a:solidFill>
              </a:defRPr>
            </a:lvl8pPr>
            <a:lvl9pPr lvl="8" algn="ctr" rtl="0">
              <a:spcBef>
                <a:spcPts val="0"/>
              </a:spcBef>
              <a:spcAft>
                <a:spcPts val="0"/>
              </a:spcAft>
              <a:buClr>
                <a:schemeClr val="lt1"/>
              </a:buClr>
              <a:buSzPts val="4000"/>
              <a:buNone/>
              <a:defRPr sz="4000">
                <a:solidFill>
                  <a:schemeClr val="lt1"/>
                </a:solidFill>
              </a:defRPr>
            </a:lvl9pPr>
          </a:lstStyle>
          <a:p>
            <a:r>
              <a:t>xx%</a:t>
            </a:r>
          </a:p>
        </p:txBody>
      </p:sp>
      <p:sp>
        <p:nvSpPr>
          <p:cNvPr id="204" name="Google Shape;204;p22"/>
          <p:cNvSpPr txBox="1">
            <a:spLocks noGrp="1"/>
          </p:cNvSpPr>
          <p:nvPr>
            <p:ph type="subTitle" idx="5"/>
          </p:nvPr>
        </p:nvSpPr>
        <p:spPr>
          <a:xfrm>
            <a:off x="4853025" y="3596624"/>
            <a:ext cx="3492600" cy="365400"/>
          </a:xfrm>
          <a:prstGeom prst="rect">
            <a:avLst/>
          </a:prstGeom>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200"/>
              <a:buNone/>
              <a:defRPr>
                <a:solidFill>
                  <a:schemeClr val="dk1"/>
                </a:solidFill>
              </a:defRPr>
            </a:lvl1pPr>
            <a:lvl2pPr lvl="1" algn="ctr" rtl="0">
              <a:lnSpc>
                <a:spcPct val="100000"/>
              </a:lnSpc>
              <a:spcBef>
                <a:spcPts val="0"/>
              </a:spcBef>
              <a:spcAft>
                <a:spcPts val="0"/>
              </a:spcAft>
              <a:buClr>
                <a:schemeClr val="dk1"/>
              </a:buClr>
              <a:buSzPts val="1200"/>
              <a:buNone/>
              <a:defRPr>
                <a:solidFill>
                  <a:schemeClr val="dk1"/>
                </a:solidFill>
              </a:defRPr>
            </a:lvl2pPr>
            <a:lvl3pPr lvl="2" algn="ctr" rtl="0">
              <a:lnSpc>
                <a:spcPct val="100000"/>
              </a:lnSpc>
              <a:spcBef>
                <a:spcPts val="0"/>
              </a:spcBef>
              <a:spcAft>
                <a:spcPts val="0"/>
              </a:spcAft>
              <a:buClr>
                <a:schemeClr val="dk1"/>
              </a:buClr>
              <a:buSzPts val="1200"/>
              <a:buNone/>
              <a:defRPr>
                <a:solidFill>
                  <a:schemeClr val="dk1"/>
                </a:solidFill>
              </a:defRPr>
            </a:lvl3pPr>
            <a:lvl4pPr lvl="3" algn="ctr" rtl="0">
              <a:lnSpc>
                <a:spcPct val="100000"/>
              </a:lnSpc>
              <a:spcBef>
                <a:spcPts val="0"/>
              </a:spcBef>
              <a:spcAft>
                <a:spcPts val="0"/>
              </a:spcAft>
              <a:buClr>
                <a:schemeClr val="dk1"/>
              </a:buClr>
              <a:buSzPts val="1200"/>
              <a:buNone/>
              <a:defRPr>
                <a:solidFill>
                  <a:schemeClr val="dk1"/>
                </a:solidFill>
              </a:defRPr>
            </a:lvl4pPr>
            <a:lvl5pPr lvl="4" algn="ctr" rtl="0">
              <a:lnSpc>
                <a:spcPct val="100000"/>
              </a:lnSpc>
              <a:spcBef>
                <a:spcPts val="0"/>
              </a:spcBef>
              <a:spcAft>
                <a:spcPts val="0"/>
              </a:spcAft>
              <a:buClr>
                <a:schemeClr val="dk1"/>
              </a:buClr>
              <a:buSzPts val="1200"/>
              <a:buNone/>
              <a:defRPr>
                <a:solidFill>
                  <a:schemeClr val="dk1"/>
                </a:solidFill>
              </a:defRPr>
            </a:lvl5pPr>
            <a:lvl6pPr lvl="5" algn="ctr" rtl="0">
              <a:lnSpc>
                <a:spcPct val="100000"/>
              </a:lnSpc>
              <a:spcBef>
                <a:spcPts val="0"/>
              </a:spcBef>
              <a:spcAft>
                <a:spcPts val="0"/>
              </a:spcAft>
              <a:buClr>
                <a:schemeClr val="dk1"/>
              </a:buClr>
              <a:buSzPts val="1200"/>
              <a:buNone/>
              <a:defRPr>
                <a:solidFill>
                  <a:schemeClr val="dk1"/>
                </a:solidFill>
              </a:defRPr>
            </a:lvl6pPr>
            <a:lvl7pPr lvl="6" algn="ctr" rtl="0">
              <a:lnSpc>
                <a:spcPct val="100000"/>
              </a:lnSpc>
              <a:spcBef>
                <a:spcPts val="0"/>
              </a:spcBef>
              <a:spcAft>
                <a:spcPts val="0"/>
              </a:spcAft>
              <a:buClr>
                <a:schemeClr val="dk1"/>
              </a:buClr>
              <a:buSzPts val="1200"/>
              <a:buNone/>
              <a:defRPr>
                <a:solidFill>
                  <a:schemeClr val="dk1"/>
                </a:solidFill>
              </a:defRPr>
            </a:lvl7pPr>
            <a:lvl8pPr lvl="7" algn="ctr" rtl="0">
              <a:lnSpc>
                <a:spcPct val="100000"/>
              </a:lnSpc>
              <a:spcBef>
                <a:spcPts val="0"/>
              </a:spcBef>
              <a:spcAft>
                <a:spcPts val="0"/>
              </a:spcAft>
              <a:buClr>
                <a:schemeClr val="dk1"/>
              </a:buClr>
              <a:buSzPts val="1200"/>
              <a:buNone/>
              <a:defRPr>
                <a:solidFill>
                  <a:schemeClr val="dk1"/>
                </a:solidFill>
              </a:defRPr>
            </a:lvl8pPr>
            <a:lvl9pPr lvl="8" algn="ctr" rtl="0">
              <a:lnSpc>
                <a:spcPct val="100000"/>
              </a:lnSpc>
              <a:spcBef>
                <a:spcPts val="0"/>
              </a:spcBef>
              <a:spcAft>
                <a:spcPts val="0"/>
              </a:spcAft>
              <a:buClr>
                <a:schemeClr val="dk1"/>
              </a:buClr>
              <a:buSzPts val="1200"/>
              <a:buNone/>
              <a:defRPr>
                <a:solidFill>
                  <a:schemeClr val="dk1"/>
                </a:solidFill>
              </a:defRPr>
            </a:lvl9pPr>
          </a:lstStyle>
          <a:p>
            <a:endParaRPr/>
          </a:p>
        </p:txBody>
      </p:sp>
      <p:sp>
        <p:nvSpPr>
          <p:cNvPr id="205" name="Google Shape;205;p22"/>
          <p:cNvSpPr/>
          <p:nvPr/>
        </p:nvSpPr>
        <p:spPr>
          <a:xfrm rot="-5400000">
            <a:off x="8485000" y="2112200"/>
            <a:ext cx="1380000" cy="1380000"/>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06"/>
        <p:cNvGrpSpPr/>
        <p:nvPr/>
      </p:nvGrpSpPr>
      <p:grpSpPr>
        <a:xfrm>
          <a:off x="0" y="0"/>
          <a:ext cx="0" cy="0"/>
          <a:chOff x="0" y="0"/>
          <a:chExt cx="0" cy="0"/>
        </a:xfrm>
      </p:grpSpPr>
      <p:sp>
        <p:nvSpPr>
          <p:cNvPr id="207" name="Google Shape;207;p23"/>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208" name="Google Shape;208;p23"/>
          <p:cNvSpPr txBox="1">
            <a:spLocks noGrp="1"/>
          </p:cNvSpPr>
          <p:nvPr>
            <p:ph type="title"/>
          </p:nvPr>
        </p:nvSpPr>
        <p:spPr>
          <a:xfrm>
            <a:off x="2433767" y="691025"/>
            <a:ext cx="4276500" cy="91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5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9" name="Google Shape;209;p23"/>
          <p:cNvSpPr txBox="1">
            <a:spLocks noGrp="1"/>
          </p:cNvSpPr>
          <p:nvPr>
            <p:ph type="subTitle" idx="1"/>
          </p:nvPr>
        </p:nvSpPr>
        <p:spPr>
          <a:xfrm>
            <a:off x="2433725" y="1684497"/>
            <a:ext cx="4276500" cy="1058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sz="1400"/>
            </a:lvl2pPr>
            <a:lvl3pPr lvl="2" algn="ctr" rtl="0">
              <a:lnSpc>
                <a:spcPct val="100000"/>
              </a:lnSpc>
              <a:spcBef>
                <a:spcPts val="0"/>
              </a:spcBef>
              <a:spcAft>
                <a:spcPts val="0"/>
              </a:spcAft>
              <a:buSzPts val="1400"/>
              <a:buNone/>
              <a:defRPr sz="1400"/>
            </a:lvl3pPr>
            <a:lvl4pPr lvl="3" algn="ctr" rtl="0">
              <a:lnSpc>
                <a:spcPct val="100000"/>
              </a:lnSpc>
              <a:spcBef>
                <a:spcPts val="0"/>
              </a:spcBef>
              <a:spcAft>
                <a:spcPts val="0"/>
              </a:spcAft>
              <a:buSzPts val="1400"/>
              <a:buNone/>
              <a:defRPr sz="1400"/>
            </a:lvl4pPr>
            <a:lvl5pPr lvl="4" algn="ctr" rtl="0">
              <a:lnSpc>
                <a:spcPct val="100000"/>
              </a:lnSpc>
              <a:spcBef>
                <a:spcPts val="0"/>
              </a:spcBef>
              <a:spcAft>
                <a:spcPts val="0"/>
              </a:spcAft>
              <a:buSzPts val="1400"/>
              <a:buNone/>
              <a:defRPr sz="1400"/>
            </a:lvl5pPr>
            <a:lvl6pPr lvl="5" algn="ctr" rtl="0">
              <a:lnSpc>
                <a:spcPct val="100000"/>
              </a:lnSpc>
              <a:spcBef>
                <a:spcPts val="0"/>
              </a:spcBef>
              <a:spcAft>
                <a:spcPts val="0"/>
              </a:spcAft>
              <a:buSzPts val="1400"/>
              <a:buNone/>
              <a:defRPr sz="1400"/>
            </a:lvl6pPr>
            <a:lvl7pPr lvl="6" algn="ctr" rtl="0">
              <a:lnSpc>
                <a:spcPct val="100000"/>
              </a:lnSpc>
              <a:spcBef>
                <a:spcPts val="0"/>
              </a:spcBef>
              <a:spcAft>
                <a:spcPts val="0"/>
              </a:spcAft>
              <a:buSzPts val="1400"/>
              <a:buNone/>
              <a:defRPr sz="1400"/>
            </a:lvl7pPr>
            <a:lvl8pPr lvl="7" algn="ctr" rtl="0">
              <a:lnSpc>
                <a:spcPct val="100000"/>
              </a:lnSpc>
              <a:spcBef>
                <a:spcPts val="0"/>
              </a:spcBef>
              <a:spcAft>
                <a:spcPts val="0"/>
              </a:spcAft>
              <a:buSzPts val="1400"/>
              <a:buNone/>
              <a:defRPr sz="1400"/>
            </a:lvl8pPr>
            <a:lvl9pPr lvl="8" algn="ctr" rtl="0">
              <a:lnSpc>
                <a:spcPct val="100000"/>
              </a:lnSpc>
              <a:spcBef>
                <a:spcPts val="0"/>
              </a:spcBef>
              <a:spcAft>
                <a:spcPts val="0"/>
              </a:spcAft>
              <a:buSzPts val="1400"/>
              <a:buNone/>
              <a:defRPr sz="1400"/>
            </a:lvl9pPr>
          </a:lstStyle>
          <a:p>
            <a:endParaRPr/>
          </a:p>
        </p:txBody>
      </p:sp>
      <p:sp>
        <p:nvSpPr>
          <p:cNvPr id="210" name="Google Shape;210;p23"/>
          <p:cNvSpPr txBox="1"/>
          <p:nvPr/>
        </p:nvSpPr>
        <p:spPr>
          <a:xfrm>
            <a:off x="2347900" y="3518550"/>
            <a:ext cx="4448100" cy="556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000" b="1">
                <a:solidFill>
                  <a:schemeClr val="dk1"/>
                </a:solidFill>
                <a:latin typeface="Kantumruy Pro"/>
                <a:ea typeface="Kantumruy Pro"/>
                <a:cs typeface="Kantumruy Pro"/>
                <a:sym typeface="Kantumruy Pro"/>
              </a:rPr>
              <a:t>CREDITS:</a:t>
            </a:r>
            <a:r>
              <a:rPr lang="en" sz="1000">
                <a:solidFill>
                  <a:schemeClr val="dk1"/>
                </a:solidFill>
                <a:latin typeface="Kantumruy Pro Medium"/>
                <a:ea typeface="Kantumruy Pro Medium"/>
                <a:cs typeface="Kantumruy Pro Medium"/>
                <a:sym typeface="Kantumruy Pro"/>
              </a:rPr>
              <a:t> This presentation template was created by </a:t>
            </a:r>
            <a:r>
              <a:rPr lang="en" sz="1000" b="1" u="sng">
                <a:solidFill>
                  <a:schemeClr val="dk1"/>
                </a:solidFill>
                <a:latin typeface="Kantumruy Pro"/>
                <a:ea typeface="Kantumruy Pro"/>
                <a:cs typeface="Kantumruy Pro"/>
                <a:sym typeface="Kantumruy Pro"/>
                <a:hlinkClick r:id="rId2">
                  <a:extLst>
                    <a:ext uri="{A12FA001-AC4F-418D-AE19-62706E023703}">
                      <ahyp:hlinkClr xmlns:ahyp="http://schemas.microsoft.com/office/drawing/2018/hyperlinkcolor" val="tx"/>
                    </a:ext>
                  </a:extLst>
                </a:hlinkClick>
              </a:rPr>
              <a:t>Slidesgo</a:t>
            </a:r>
            <a:r>
              <a:rPr lang="en" sz="1000">
                <a:solidFill>
                  <a:schemeClr val="dk1"/>
                </a:solidFill>
                <a:latin typeface="Kantumruy Pro Medium"/>
                <a:ea typeface="Kantumruy Pro Medium"/>
                <a:cs typeface="Kantumruy Pro Medium"/>
                <a:sym typeface="Kantumruy Pro"/>
              </a:rPr>
              <a:t>, and includes icons by </a:t>
            </a:r>
            <a:r>
              <a:rPr lang="en" sz="1000" b="1" u="sng">
                <a:solidFill>
                  <a:schemeClr val="dk1"/>
                </a:solidFill>
                <a:latin typeface="Kantumruy Pro"/>
                <a:ea typeface="Kantumruy Pro"/>
                <a:cs typeface="Kantumruy Pro"/>
                <a:sym typeface="Kantumruy Pro"/>
                <a:hlinkClick r:id="rId3">
                  <a:extLst>
                    <a:ext uri="{A12FA001-AC4F-418D-AE19-62706E023703}">
                      <ahyp:hlinkClr xmlns:ahyp="http://schemas.microsoft.com/office/drawing/2018/hyperlinkcolor" val="tx"/>
                    </a:ext>
                  </a:extLst>
                </a:hlinkClick>
              </a:rPr>
              <a:t>Flaticon</a:t>
            </a:r>
            <a:r>
              <a:rPr lang="en" sz="1000">
                <a:solidFill>
                  <a:schemeClr val="dk1"/>
                </a:solidFill>
                <a:latin typeface="Kantumruy Pro Medium"/>
                <a:ea typeface="Kantumruy Pro Medium"/>
                <a:cs typeface="Kantumruy Pro Medium"/>
                <a:sym typeface="Kantumruy Pro"/>
              </a:rPr>
              <a:t>, and infographics &amp; images by </a:t>
            </a:r>
            <a:r>
              <a:rPr lang="en" sz="1000" b="1" u="sng">
                <a:solidFill>
                  <a:schemeClr val="dk1"/>
                </a:solidFill>
                <a:latin typeface="Kantumruy Pro"/>
                <a:ea typeface="Kantumruy Pro"/>
                <a:cs typeface="Kantumruy Pro"/>
                <a:sym typeface="Kantumruy Pro"/>
                <a:hlinkClick r:id="rId4">
                  <a:extLst>
                    <a:ext uri="{A12FA001-AC4F-418D-AE19-62706E023703}">
                      <ahyp:hlinkClr xmlns:ahyp="http://schemas.microsoft.com/office/drawing/2018/hyperlinkcolor" val="tx"/>
                    </a:ext>
                  </a:extLst>
                </a:hlinkClick>
              </a:rPr>
              <a:t>Freepik</a:t>
            </a:r>
            <a:r>
              <a:rPr lang="en" sz="1000" u="sng">
                <a:solidFill>
                  <a:schemeClr val="dk1"/>
                </a:solidFill>
                <a:latin typeface="Kantumruy Pro Medium"/>
                <a:ea typeface="Kantumruy Pro Medium"/>
                <a:cs typeface="Kantumruy Pro Medium"/>
                <a:sym typeface="Kantumruy Pro"/>
              </a:rPr>
              <a:t> </a:t>
            </a:r>
            <a:endParaRPr sz="1000" b="1" u="sng">
              <a:solidFill>
                <a:schemeClr val="dk1"/>
              </a:solidFill>
              <a:latin typeface="Kantumruy Pro"/>
              <a:ea typeface="Kantumruy Pro"/>
              <a:cs typeface="Kantumruy Pro"/>
              <a:sym typeface="Kantumruy Pro"/>
            </a:endParaRPr>
          </a:p>
        </p:txBody>
      </p:sp>
      <p:sp>
        <p:nvSpPr>
          <p:cNvPr id="211" name="Google Shape;211;p23"/>
          <p:cNvSpPr/>
          <p:nvPr/>
        </p:nvSpPr>
        <p:spPr>
          <a:xfrm rot="10800000">
            <a:off x="7088575" y="-688975"/>
            <a:ext cx="1380000" cy="1380000"/>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12"/>
        <p:cNvGrpSpPr/>
        <p:nvPr/>
      </p:nvGrpSpPr>
      <p:grpSpPr>
        <a:xfrm>
          <a:off x="0" y="0"/>
          <a:ext cx="0" cy="0"/>
          <a:chOff x="0" y="0"/>
          <a:chExt cx="0" cy="0"/>
        </a:xfrm>
      </p:grpSpPr>
      <p:sp>
        <p:nvSpPr>
          <p:cNvPr id="213" name="Google Shape;213;p24"/>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nvGrpSpPr>
          <p:cNvPr id="214" name="Google Shape;214;p24"/>
          <p:cNvGrpSpPr/>
          <p:nvPr/>
        </p:nvGrpSpPr>
        <p:grpSpPr>
          <a:xfrm>
            <a:off x="327888" y="144975"/>
            <a:ext cx="8815630" cy="4929478"/>
            <a:chOff x="327888" y="144975"/>
            <a:chExt cx="8815630" cy="4929478"/>
          </a:xfrm>
        </p:grpSpPr>
        <p:grpSp>
          <p:nvGrpSpPr>
            <p:cNvPr id="215" name="Google Shape;215;p24"/>
            <p:cNvGrpSpPr/>
            <p:nvPr/>
          </p:nvGrpSpPr>
          <p:grpSpPr>
            <a:xfrm>
              <a:off x="6570296" y="144975"/>
              <a:ext cx="2573221" cy="394525"/>
              <a:chOff x="8430795" y="816125"/>
              <a:chExt cx="713100" cy="394525"/>
            </a:xfrm>
          </p:grpSpPr>
          <p:sp>
            <p:nvSpPr>
              <p:cNvPr id="216" name="Google Shape;216;p24"/>
              <p:cNvSpPr/>
              <p:nvPr/>
            </p:nvSpPr>
            <p:spPr>
              <a:xfrm>
                <a:off x="8430795" y="816125"/>
                <a:ext cx="7131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217" name="Google Shape;217;p24"/>
              <p:cNvSpPr/>
              <p:nvPr/>
            </p:nvSpPr>
            <p:spPr>
              <a:xfrm>
                <a:off x="8430795" y="1045050"/>
                <a:ext cx="7131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218" name="Google Shape;218;p24"/>
            <p:cNvSpPr/>
            <p:nvPr/>
          </p:nvSpPr>
          <p:spPr>
            <a:xfrm>
              <a:off x="327888" y="4692705"/>
              <a:ext cx="2099171" cy="381748"/>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19"/>
        <p:cNvGrpSpPr/>
        <p:nvPr/>
      </p:nvGrpSpPr>
      <p:grpSpPr>
        <a:xfrm>
          <a:off x="0" y="0"/>
          <a:ext cx="0" cy="0"/>
          <a:chOff x="0" y="0"/>
          <a:chExt cx="0" cy="0"/>
        </a:xfrm>
      </p:grpSpPr>
      <p:sp>
        <p:nvSpPr>
          <p:cNvPr id="220" name="Google Shape;220;p25"/>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nvGrpSpPr>
          <p:cNvPr id="221" name="Google Shape;221;p25"/>
          <p:cNvGrpSpPr/>
          <p:nvPr/>
        </p:nvGrpSpPr>
        <p:grpSpPr>
          <a:xfrm>
            <a:off x="-50" y="0"/>
            <a:ext cx="9849700" cy="4604011"/>
            <a:chOff x="-50" y="0"/>
            <a:chExt cx="9849700" cy="4604011"/>
          </a:xfrm>
        </p:grpSpPr>
        <p:sp>
          <p:nvSpPr>
            <p:cNvPr id="222" name="Google Shape;222;p25"/>
            <p:cNvSpPr/>
            <p:nvPr/>
          </p:nvSpPr>
          <p:spPr>
            <a:xfrm>
              <a:off x="8527993" y="3284311"/>
              <a:ext cx="1319700" cy="13197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223" name="Google Shape;223;p25"/>
            <p:cNvSpPr/>
            <p:nvPr/>
          </p:nvSpPr>
          <p:spPr>
            <a:xfrm rot="-5400000">
              <a:off x="8526050" y="1960700"/>
              <a:ext cx="1323600" cy="1323600"/>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cxnSp>
          <p:nvCxnSpPr>
            <p:cNvPr id="224" name="Google Shape;224;p25"/>
            <p:cNvCxnSpPr/>
            <p:nvPr/>
          </p:nvCxnSpPr>
          <p:spPr>
            <a:xfrm>
              <a:off x="536150" y="0"/>
              <a:ext cx="0" cy="2560500"/>
            </a:xfrm>
            <a:prstGeom prst="straightConnector1">
              <a:avLst/>
            </a:prstGeom>
            <a:noFill/>
            <a:ln w="19050" cap="flat" cmpd="sng">
              <a:solidFill>
                <a:schemeClr val="dk2"/>
              </a:solidFill>
              <a:prstDash val="solid"/>
              <a:round/>
              <a:headEnd type="none" w="med" len="med"/>
              <a:tailEnd type="none" w="med" len="med"/>
            </a:ln>
          </p:spPr>
        </p:cxnSp>
        <p:cxnSp>
          <p:nvCxnSpPr>
            <p:cNvPr id="225" name="Google Shape;225;p25"/>
            <p:cNvCxnSpPr/>
            <p:nvPr/>
          </p:nvCxnSpPr>
          <p:spPr>
            <a:xfrm rot="10800000">
              <a:off x="-50" y="539500"/>
              <a:ext cx="1875900" cy="0"/>
            </a:xfrm>
            <a:prstGeom prst="straightConnector1">
              <a:avLst/>
            </a:prstGeom>
            <a:noFill/>
            <a:ln w="19050" cap="flat" cmpd="sng">
              <a:solidFill>
                <a:schemeClr val="dk2"/>
              </a:solidFill>
              <a:prstDash val="solid"/>
              <a:round/>
              <a:headEnd type="none" w="med" len="med"/>
              <a:tailEnd type="none" w="med" len="med"/>
            </a:ln>
          </p:spPr>
        </p:cxn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1">
  <p:cSld name="CUSTOM_7_1">
    <p:spTree>
      <p:nvGrpSpPr>
        <p:cNvPr id="1" name="Shape 226"/>
        <p:cNvGrpSpPr/>
        <p:nvPr/>
      </p:nvGrpSpPr>
      <p:grpSpPr>
        <a:xfrm>
          <a:off x="0" y="0"/>
          <a:ext cx="0" cy="0"/>
          <a:chOff x="0" y="0"/>
          <a:chExt cx="0" cy="0"/>
        </a:xfrm>
      </p:grpSpPr>
      <p:sp>
        <p:nvSpPr>
          <p:cNvPr id="227" name="Google Shape;227;p26"/>
          <p:cNvSpPr txBox="1">
            <a:spLocks noGrp="1"/>
          </p:cNvSpPr>
          <p:nvPr>
            <p:ph type="title"/>
          </p:nvPr>
        </p:nvSpPr>
        <p:spPr>
          <a:xfrm>
            <a:off x="911760" y="1813453"/>
            <a:ext cx="2011800" cy="39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28" name="Google Shape;228;p26"/>
          <p:cNvSpPr txBox="1">
            <a:spLocks noGrp="1"/>
          </p:cNvSpPr>
          <p:nvPr>
            <p:ph type="subTitle" idx="1"/>
          </p:nvPr>
        </p:nvSpPr>
        <p:spPr>
          <a:xfrm>
            <a:off x="911752" y="2100951"/>
            <a:ext cx="2011800" cy="53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29" name="Google Shape;229;p26"/>
          <p:cNvSpPr txBox="1">
            <a:spLocks noGrp="1"/>
          </p:cNvSpPr>
          <p:nvPr>
            <p:ph type="title" idx="2"/>
          </p:nvPr>
        </p:nvSpPr>
        <p:spPr>
          <a:xfrm>
            <a:off x="3566101" y="1813453"/>
            <a:ext cx="2011800" cy="39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0" name="Google Shape;230;p26"/>
          <p:cNvSpPr txBox="1">
            <a:spLocks noGrp="1"/>
          </p:cNvSpPr>
          <p:nvPr>
            <p:ph type="subTitle" idx="3"/>
          </p:nvPr>
        </p:nvSpPr>
        <p:spPr>
          <a:xfrm>
            <a:off x="3566099" y="2100951"/>
            <a:ext cx="2011800" cy="53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1" name="Google Shape;231;p26"/>
          <p:cNvSpPr txBox="1">
            <a:spLocks noGrp="1"/>
          </p:cNvSpPr>
          <p:nvPr>
            <p:ph type="title" idx="4"/>
          </p:nvPr>
        </p:nvSpPr>
        <p:spPr>
          <a:xfrm>
            <a:off x="911760" y="3152978"/>
            <a:ext cx="2011800" cy="39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2" name="Google Shape;232;p26"/>
          <p:cNvSpPr txBox="1">
            <a:spLocks noGrp="1"/>
          </p:cNvSpPr>
          <p:nvPr>
            <p:ph type="subTitle" idx="5"/>
          </p:nvPr>
        </p:nvSpPr>
        <p:spPr>
          <a:xfrm>
            <a:off x="911752" y="3440476"/>
            <a:ext cx="2011800" cy="53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3" name="Google Shape;233;p26"/>
          <p:cNvSpPr txBox="1">
            <a:spLocks noGrp="1"/>
          </p:cNvSpPr>
          <p:nvPr>
            <p:ph type="title" idx="6"/>
          </p:nvPr>
        </p:nvSpPr>
        <p:spPr>
          <a:xfrm>
            <a:off x="3566101" y="3152978"/>
            <a:ext cx="2011800" cy="39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4" name="Google Shape;234;p26"/>
          <p:cNvSpPr txBox="1">
            <a:spLocks noGrp="1"/>
          </p:cNvSpPr>
          <p:nvPr>
            <p:ph type="subTitle" idx="7"/>
          </p:nvPr>
        </p:nvSpPr>
        <p:spPr>
          <a:xfrm>
            <a:off x="3566101" y="3440476"/>
            <a:ext cx="2011800" cy="53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5" name="Google Shape;235;p26"/>
          <p:cNvSpPr txBox="1">
            <a:spLocks noGrp="1"/>
          </p:cNvSpPr>
          <p:nvPr>
            <p:ph type="title" idx="8"/>
          </p:nvPr>
        </p:nvSpPr>
        <p:spPr>
          <a:xfrm>
            <a:off x="6220444" y="1813453"/>
            <a:ext cx="2011800" cy="39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6" name="Google Shape;236;p26"/>
          <p:cNvSpPr txBox="1">
            <a:spLocks noGrp="1"/>
          </p:cNvSpPr>
          <p:nvPr>
            <p:ph type="subTitle" idx="9"/>
          </p:nvPr>
        </p:nvSpPr>
        <p:spPr>
          <a:xfrm>
            <a:off x="6220448" y="2100951"/>
            <a:ext cx="2011800" cy="53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7" name="Google Shape;237;p26"/>
          <p:cNvSpPr txBox="1">
            <a:spLocks noGrp="1"/>
          </p:cNvSpPr>
          <p:nvPr>
            <p:ph type="title" idx="13"/>
          </p:nvPr>
        </p:nvSpPr>
        <p:spPr>
          <a:xfrm>
            <a:off x="6220444" y="3152978"/>
            <a:ext cx="2011800" cy="39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22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238" name="Google Shape;238;p26"/>
          <p:cNvSpPr txBox="1">
            <a:spLocks noGrp="1"/>
          </p:cNvSpPr>
          <p:nvPr>
            <p:ph type="subTitle" idx="14"/>
          </p:nvPr>
        </p:nvSpPr>
        <p:spPr>
          <a:xfrm>
            <a:off x="6220448" y="3440476"/>
            <a:ext cx="2011800" cy="53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239" name="Google Shape;239;p26"/>
          <p:cNvSpPr txBox="1">
            <a:spLocks noGrp="1"/>
          </p:cNvSpPr>
          <p:nvPr>
            <p:ph type="title" idx="15"/>
          </p:nvPr>
        </p:nvSpPr>
        <p:spPr>
          <a:xfrm>
            <a:off x="897000" y="514350"/>
            <a:ext cx="7350000" cy="534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cxnSp>
        <p:nvCxnSpPr>
          <p:cNvPr id="240" name="Google Shape;240;p26"/>
          <p:cNvCxnSpPr/>
          <p:nvPr/>
        </p:nvCxnSpPr>
        <p:spPr>
          <a:xfrm>
            <a:off x="0" y="331300"/>
            <a:ext cx="9144000" cy="0"/>
          </a:xfrm>
          <a:prstGeom prst="straightConnector1">
            <a:avLst/>
          </a:prstGeom>
          <a:noFill/>
          <a:ln w="9525" cap="flat" cmpd="sng">
            <a:solidFill>
              <a:schemeClr val="accent1"/>
            </a:solidFill>
            <a:prstDash val="solid"/>
            <a:round/>
            <a:headEnd type="none" w="med" len="med"/>
            <a:tailEnd type="none" w="med" len="med"/>
          </a:ln>
        </p:spPr>
      </p:cxnSp>
      <p:cxnSp>
        <p:nvCxnSpPr>
          <p:cNvPr id="241" name="Google Shape;241;p26"/>
          <p:cNvCxnSpPr/>
          <p:nvPr/>
        </p:nvCxnSpPr>
        <p:spPr>
          <a:xfrm>
            <a:off x="0" y="4812200"/>
            <a:ext cx="9144000" cy="0"/>
          </a:xfrm>
          <a:prstGeom prst="straightConnector1">
            <a:avLst/>
          </a:prstGeom>
          <a:noFill/>
          <a:ln w="9525" cap="flat" cmpd="sng">
            <a:solidFill>
              <a:schemeClr val="accent1"/>
            </a:solidFill>
            <a:prstDash val="solid"/>
            <a:round/>
            <a:headEnd type="none" w="med" len="med"/>
            <a:tailEnd type="none" w="med" len="med"/>
          </a:ln>
        </p:spPr>
      </p:cxnSp>
      <p:grpSp>
        <p:nvGrpSpPr>
          <p:cNvPr id="242" name="Google Shape;242;p26"/>
          <p:cNvGrpSpPr/>
          <p:nvPr/>
        </p:nvGrpSpPr>
        <p:grpSpPr>
          <a:xfrm flipH="1">
            <a:off x="317099" y="1138805"/>
            <a:ext cx="397281" cy="428418"/>
            <a:chOff x="1271525" y="4920325"/>
            <a:chExt cx="655039" cy="706378"/>
          </a:xfrm>
        </p:grpSpPr>
        <p:sp>
          <p:nvSpPr>
            <p:cNvPr id="243" name="Google Shape;243;p26"/>
            <p:cNvSpPr/>
            <p:nvPr/>
          </p:nvSpPr>
          <p:spPr>
            <a:xfrm>
              <a:off x="1513164" y="4920325"/>
              <a:ext cx="413400" cy="413400"/>
            </a:xfrm>
            <a:prstGeom prst="roundRect">
              <a:avLst>
                <a:gd name="adj" fmla="val 16667"/>
              </a:avLst>
            </a:pr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6"/>
            <p:cNvSpPr/>
            <p:nvPr/>
          </p:nvSpPr>
          <p:spPr>
            <a:xfrm>
              <a:off x="1271525" y="5375603"/>
              <a:ext cx="251100" cy="251100"/>
            </a:xfrm>
            <a:prstGeom prst="roundRect">
              <a:avLst>
                <a:gd name="adj" fmla="val 16667"/>
              </a:avLst>
            </a:pr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 name="Google Shape;245;p26"/>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t"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2">
  <p:cSld name="CUSTOM_10">
    <p:spTree>
      <p:nvGrpSpPr>
        <p:cNvPr id="1" name="Shape 246"/>
        <p:cNvGrpSpPr/>
        <p:nvPr/>
      </p:nvGrpSpPr>
      <p:grpSpPr>
        <a:xfrm>
          <a:off x="0" y="0"/>
          <a:ext cx="0" cy="0"/>
          <a:chOff x="0" y="0"/>
          <a:chExt cx="0" cy="0"/>
        </a:xfrm>
      </p:grpSpPr>
      <p:sp>
        <p:nvSpPr>
          <p:cNvPr id="247" name="Google Shape;247;p2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solidFill>
                  <a:schemeClr val="lt1"/>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6"/>
        <p:cNvGrpSpPr/>
        <p:nvPr/>
      </p:nvGrpSpPr>
      <p:grpSpPr>
        <a:xfrm>
          <a:off x="0" y="0"/>
          <a:ext cx="0" cy="0"/>
          <a:chOff x="0" y="0"/>
          <a:chExt cx="0" cy="0"/>
        </a:xfrm>
      </p:grpSpPr>
      <p:sp>
        <p:nvSpPr>
          <p:cNvPr id="27" name="Google Shape;27;p4"/>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28" name="Google Shape;28;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 name="Google Shape;29;p4"/>
          <p:cNvSpPr txBox="1">
            <a:spLocks noGrp="1"/>
          </p:cNvSpPr>
          <p:nvPr>
            <p:ph type="body" idx="1"/>
          </p:nvPr>
        </p:nvSpPr>
        <p:spPr>
          <a:xfrm>
            <a:off x="720000" y="1215751"/>
            <a:ext cx="7704000" cy="3915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SzPts val="1200"/>
              <a:buFont typeface="Kantumruy Pro Light"/>
              <a:buChar char="●"/>
              <a:defRPr/>
            </a:lvl1pPr>
            <a:lvl2pPr marL="914400" lvl="1" indent="-304800" algn="ctr" rtl="0">
              <a:lnSpc>
                <a:spcPct val="100000"/>
              </a:lnSpc>
              <a:spcBef>
                <a:spcPts val="0"/>
              </a:spcBef>
              <a:spcAft>
                <a:spcPts val="0"/>
              </a:spcAft>
              <a:buSzPts val="1200"/>
              <a:buFont typeface="Kantumruy Pro Light"/>
              <a:buChar char="○"/>
              <a:defRPr/>
            </a:lvl2pPr>
            <a:lvl3pPr marL="1371600" lvl="2" indent="-304800" algn="ctr" rtl="0">
              <a:lnSpc>
                <a:spcPct val="100000"/>
              </a:lnSpc>
              <a:spcBef>
                <a:spcPts val="0"/>
              </a:spcBef>
              <a:spcAft>
                <a:spcPts val="0"/>
              </a:spcAft>
              <a:buSzPts val="1200"/>
              <a:buFont typeface="Kantumruy Pro Light"/>
              <a:buChar char="■"/>
              <a:defRPr/>
            </a:lvl3pPr>
            <a:lvl4pPr marL="1828800" lvl="3" indent="-304800" algn="ctr" rtl="0">
              <a:lnSpc>
                <a:spcPct val="100000"/>
              </a:lnSpc>
              <a:spcBef>
                <a:spcPts val="0"/>
              </a:spcBef>
              <a:spcAft>
                <a:spcPts val="0"/>
              </a:spcAft>
              <a:buSzPts val="1200"/>
              <a:buFont typeface="Kantumruy Pro Light"/>
              <a:buChar char="●"/>
              <a:defRPr/>
            </a:lvl4pPr>
            <a:lvl5pPr marL="2286000" lvl="4" indent="-304800" algn="ctr" rtl="0">
              <a:lnSpc>
                <a:spcPct val="100000"/>
              </a:lnSpc>
              <a:spcBef>
                <a:spcPts val="0"/>
              </a:spcBef>
              <a:spcAft>
                <a:spcPts val="0"/>
              </a:spcAft>
              <a:buSzPts val="1200"/>
              <a:buFont typeface="Kantumruy Pro Light"/>
              <a:buChar char="○"/>
              <a:defRPr/>
            </a:lvl5pPr>
            <a:lvl6pPr marL="2743200" lvl="5" indent="-304800" algn="ctr" rtl="0">
              <a:lnSpc>
                <a:spcPct val="100000"/>
              </a:lnSpc>
              <a:spcBef>
                <a:spcPts val="0"/>
              </a:spcBef>
              <a:spcAft>
                <a:spcPts val="0"/>
              </a:spcAft>
              <a:buSzPts val="1200"/>
              <a:buFont typeface="Kantumruy Pro Light"/>
              <a:buChar char="■"/>
              <a:defRPr/>
            </a:lvl6pPr>
            <a:lvl7pPr marL="3200400" lvl="6" indent="-304800" algn="ctr" rtl="0">
              <a:lnSpc>
                <a:spcPct val="100000"/>
              </a:lnSpc>
              <a:spcBef>
                <a:spcPts val="0"/>
              </a:spcBef>
              <a:spcAft>
                <a:spcPts val="0"/>
              </a:spcAft>
              <a:buSzPts val="1200"/>
              <a:buFont typeface="Kantumruy Pro Light"/>
              <a:buChar char="●"/>
              <a:defRPr/>
            </a:lvl7pPr>
            <a:lvl8pPr marL="3657600" lvl="7" indent="-304800" algn="ctr" rtl="0">
              <a:lnSpc>
                <a:spcPct val="100000"/>
              </a:lnSpc>
              <a:spcBef>
                <a:spcPts val="0"/>
              </a:spcBef>
              <a:spcAft>
                <a:spcPts val="0"/>
              </a:spcAft>
              <a:buSzPts val="1200"/>
              <a:buFont typeface="Kantumruy Pro Light"/>
              <a:buChar char="○"/>
              <a:defRPr/>
            </a:lvl8pPr>
            <a:lvl9pPr marL="4114800" lvl="8" indent="-304800" algn="ctr" rtl="0">
              <a:lnSpc>
                <a:spcPct val="100000"/>
              </a:lnSpc>
              <a:spcBef>
                <a:spcPts val="0"/>
              </a:spcBef>
              <a:spcAft>
                <a:spcPts val="0"/>
              </a:spcAft>
              <a:buSzPts val="1200"/>
              <a:buFont typeface="Kantumruy Pro Light"/>
              <a:buChar char="■"/>
              <a:defRPr/>
            </a:lvl9pPr>
          </a:lstStyle>
          <a:p>
            <a:endParaRPr/>
          </a:p>
        </p:txBody>
      </p:sp>
      <p:grpSp>
        <p:nvGrpSpPr>
          <p:cNvPr id="30" name="Google Shape;30;p4"/>
          <p:cNvGrpSpPr/>
          <p:nvPr/>
        </p:nvGrpSpPr>
        <p:grpSpPr>
          <a:xfrm>
            <a:off x="-633675" y="756175"/>
            <a:ext cx="9714250" cy="3985900"/>
            <a:chOff x="-633675" y="756175"/>
            <a:chExt cx="9714250" cy="3985900"/>
          </a:xfrm>
        </p:grpSpPr>
        <p:sp>
          <p:nvSpPr>
            <p:cNvPr id="31" name="Google Shape;31;p4"/>
            <p:cNvSpPr/>
            <p:nvPr/>
          </p:nvSpPr>
          <p:spPr>
            <a:xfrm rot="5400000">
              <a:off x="8494975" y="756175"/>
              <a:ext cx="585600" cy="5856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32" name="Google Shape;32;p4"/>
            <p:cNvSpPr/>
            <p:nvPr/>
          </p:nvSpPr>
          <p:spPr>
            <a:xfrm rot="5400000">
              <a:off x="-633675" y="3501875"/>
              <a:ext cx="1240200" cy="1240200"/>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3"/>
        <p:cNvGrpSpPr/>
        <p:nvPr/>
      </p:nvGrpSpPr>
      <p:grpSpPr>
        <a:xfrm>
          <a:off x="0" y="0"/>
          <a:ext cx="0" cy="0"/>
          <a:chOff x="0" y="0"/>
          <a:chExt cx="0" cy="0"/>
        </a:xfrm>
      </p:grpSpPr>
      <p:sp>
        <p:nvSpPr>
          <p:cNvPr id="34" name="Google Shape;34;p5"/>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35" name="Google Shape;35;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 name="Google Shape;36;p5"/>
          <p:cNvSpPr txBox="1">
            <a:spLocks noGrp="1"/>
          </p:cNvSpPr>
          <p:nvPr>
            <p:ph type="subTitle" idx="1"/>
          </p:nvPr>
        </p:nvSpPr>
        <p:spPr>
          <a:xfrm>
            <a:off x="4923137" y="2560900"/>
            <a:ext cx="2505600" cy="167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7" name="Google Shape;37;p5"/>
          <p:cNvSpPr txBox="1">
            <a:spLocks noGrp="1"/>
          </p:cNvSpPr>
          <p:nvPr>
            <p:ph type="subTitle" idx="2"/>
          </p:nvPr>
        </p:nvSpPr>
        <p:spPr>
          <a:xfrm>
            <a:off x="1715263" y="2560900"/>
            <a:ext cx="2505600" cy="167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sp>
        <p:nvSpPr>
          <p:cNvPr id="38" name="Google Shape;38;p5"/>
          <p:cNvSpPr txBox="1">
            <a:spLocks noGrp="1"/>
          </p:cNvSpPr>
          <p:nvPr>
            <p:ph type="subTitle" idx="3"/>
          </p:nvPr>
        </p:nvSpPr>
        <p:spPr>
          <a:xfrm>
            <a:off x="1715263" y="2163702"/>
            <a:ext cx="2505600" cy="473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sp>
        <p:nvSpPr>
          <p:cNvPr id="39" name="Google Shape;39;p5"/>
          <p:cNvSpPr txBox="1">
            <a:spLocks noGrp="1"/>
          </p:cNvSpPr>
          <p:nvPr>
            <p:ph type="subTitle" idx="4"/>
          </p:nvPr>
        </p:nvSpPr>
        <p:spPr>
          <a:xfrm>
            <a:off x="4923138" y="2163702"/>
            <a:ext cx="2505600" cy="473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Sora"/>
              <a:buNone/>
              <a:defRPr sz="1800">
                <a:solidFill>
                  <a:schemeClr val="dk1"/>
                </a:solidFill>
                <a:latin typeface="Sora"/>
                <a:ea typeface="Sora"/>
                <a:cs typeface="Sora"/>
                <a:sym typeface="Sora"/>
              </a:defRPr>
            </a:lvl1pPr>
            <a:lvl2pPr lvl="1" algn="ctr" rtl="0">
              <a:lnSpc>
                <a:spcPct val="100000"/>
              </a:lnSpc>
              <a:spcBef>
                <a:spcPts val="0"/>
              </a:spcBef>
              <a:spcAft>
                <a:spcPts val="0"/>
              </a:spcAft>
              <a:buSzPts val="1800"/>
              <a:buFont typeface="Sora"/>
              <a:buNone/>
              <a:defRPr sz="1800" b="1">
                <a:latin typeface="Sora"/>
                <a:ea typeface="Sora"/>
                <a:cs typeface="Sora"/>
                <a:sym typeface="Sora"/>
              </a:defRPr>
            </a:lvl2pPr>
            <a:lvl3pPr lvl="2" algn="ctr" rtl="0">
              <a:lnSpc>
                <a:spcPct val="100000"/>
              </a:lnSpc>
              <a:spcBef>
                <a:spcPts val="0"/>
              </a:spcBef>
              <a:spcAft>
                <a:spcPts val="0"/>
              </a:spcAft>
              <a:buSzPts val="1800"/>
              <a:buFont typeface="Sora"/>
              <a:buNone/>
              <a:defRPr sz="1800" b="1">
                <a:latin typeface="Sora"/>
                <a:ea typeface="Sora"/>
                <a:cs typeface="Sora"/>
                <a:sym typeface="Sora"/>
              </a:defRPr>
            </a:lvl3pPr>
            <a:lvl4pPr lvl="3" algn="ctr" rtl="0">
              <a:lnSpc>
                <a:spcPct val="100000"/>
              </a:lnSpc>
              <a:spcBef>
                <a:spcPts val="0"/>
              </a:spcBef>
              <a:spcAft>
                <a:spcPts val="0"/>
              </a:spcAft>
              <a:buSzPts val="1800"/>
              <a:buFont typeface="Sora"/>
              <a:buNone/>
              <a:defRPr sz="1800" b="1">
                <a:latin typeface="Sora"/>
                <a:ea typeface="Sora"/>
                <a:cs typeface="Sora"/>
                <a:sym typeface="Sora"/>
              </a:defRPr>
            </a:lvl4pPr>
            <a:lvl5pPr lvl="4" algn="ctr" rtl="0">
              <a:lnSpc>
                <a:spcPct val="100000"/>
              </a:lnSpc>
              <a:spcBef>
                <a:spcPts val="0"/>
              </a:spcBef>
              <a:spcAft>
                <a:spcPts val="0"/>
              </a:spcAft>
              <a:buSzPts val="1800"/>
              <a:buFont typeface="Sora"/>
              <a:buNone/>
              <a:defRPr sz="1800" b="1">
                <a:latin typeface="Sora"/>
                <a:ea typeface="Sora"/>
                <a:cs typeface="Sora"/>
                <a:sym typeface="Sora"/>
              </a:defRPr>
            </a:lvl5pPr>
            <a:lvl6pPr lvl="5" algn="ctr" rtl="0">
              <a:lnSpc>
                <a:spcPct val="100000"/>
              </a:lnSpc>
              <a:spcBef>
                <a:spcPts val="0"/>
              </a:spcBef>
              <a:spcAft>
                <a:spcPts val="0"/>
              </a:spcAft>
              <a:buSzPts val="1800"/>
              <a:buFont typeface="Sora"/>
              <a:buNone/>
              <a:defRPr sz="1800" b="1">
                <a:latin typeface="Sora"/>
                <a:ea typeface="Sora"/>
                <a:cs typeface="Sora"/>
                <a:sym typeface="Sora"/>
              </a:defRPr>
            </a:lvl6pPr>
            <a:lvl7pPr lvl="6" algn="ctr" rtl="0">
              <a:lnSpc>
                <a:spcPct val="100000"/>
              </a:lnSpc>
              <a:spcBef>
                <a:spcPts val="0"/>
              </a:spcBef>
              <a:spcAft>
                <a:spcPts val="0"/>
              </a:spcAft>
              <a:buSzPts val="1800"/>
              <a:buFont typeface="Sora"/>
              <a:buNone/>
              <a:defRPr sz="1800" b="1">
                <a:latin typeface="Sora"/>
                <a:ea typeface="Sora"/>
                <a:cs typeface="Sora"/>
                <a:sym typeface="Sora"/>
              </a:defRPr>
            </a:lvl7pPr>
            <a:lvl8pPr lvl="7" algn="ctr" rtl="0">
              <a:lnSpc>
                <a:spcPct val="100000"/>
              </a:lnSpc>
              <a:spcBef>
                <a:spcPts val="0"/>
              </a:spcBef>
              <a:spcAft>
                <a:spcPts val="0"/>
              </a:spcAft>
              <a:buSzPts val="1800"/>
              <a:buFont typeface="Sora"/>
              <a:buNone/>
              <a:defRPr sz="1800" b="1">
                <a:latin typeface="Sora"/>
                <a:ea typeface="Sora"/>
                <a:cs typeface="Sora"/>
                <a:sym typeface="Sora"/>
              </a:defRPr>
            </a:lvl8pPr>
            <a:lvl9pPr lvl="8" algn="ctr" rtl="0">
              <a:lnSpc>
                <a:spcPct val="100000"/>
              </a:lnSpc>
              <a:spcBef>
                <a:spcPts val="0"/>
              </a:spcBef>
              <a:spcAft>
                <a:spcPts val="0"/>
              </a:spcAft>
              <a:buSzPts val="1800"/>
              <a:buFont typeface="Sora"/>
              <a:buNone/>
              <a:defRPr sz="1800" b="1">
                <a:latin typeface="Sora"/>
                <a:ea typeface="Sora"/>
                <a:cs typeface="Sora"/>
                <a:sym typeface="Sora"/>
              </a:defRPr>
            </a:lvl9pPr>
          </a:lstStyle>
          <a:p>
            <a:endParaRPr/>
          </a:p>
        </p:txBody>
      </p:sp>
      <p:grpSp>
        <p:nvGrpSpPr>
          <p:cNvPr id="40" name="Google Shape;40;p5"/>
          <p:cNvGrpSpPr/>
          <p:nvPr/>
        </p:nvGrpSpPr>
        <p:grpSpPr>
          <a:xfrm>
            <a:off x="-3" y="-5"/>
            <a:ext cx="9069753" cy="5143522"/>
            <a:chOff x="-3" y="-5"/>
            <a:chExt cx="9069753" cy="5143522"/>
          </a:xfrm>
        </p:grpSpPr>
        <p:sp>
          <p:nvSpPr>
            <p:cNvPr id="41" name="Google Shape;41;p5"/>
            <p:cNvSpPr/>
            <p:nvPr/>
          </p:nvSpPr>
          <p:spPr>
            <a:xfrm rot="5400000">
              <a:off x="8484150" y="1299600"/>
              <a:ext cx="585600" cy="5856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nvGrpSpPr>
            <p:cNvPr id="42" name="Google Shape;42;p5"/>
            <p:cNvGrpSpPr/>
            <p:nvPr/>
          </p:nvGrpSpPr>
          <p:grpSpPr>
            <a:xfrm rot="-5400000">
              <a:off x="751229" y="4558070"/>
              <a:ext cx="547443" cy="623450"/>
              <a:chOff x="3188800" y="227775"/>
              <a:chExt cx="1170000" cy="623450"/>
            </a:xfrm>
          </p:grpSpPr>
          <p:sp>
            <p:nvSpPr>
              <p:cNvPr id="43" name="Google Shape;43;p5"/>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44" name="Google Shape;44;p5"/>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45" name="Google Shape;45;p5"/>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46" name="Google Shape;46;p5"/>
            <p:cNvSpPr/>
            <p:nvPr/>
          </p:nvSpPr>
          <p:spPr>
            <a:xfrm rot="10800000">
              <a:off x="-3" y="-5"/>
              <a:ext cx="719228" cy="719405"/>
            </a:xfrm>
            <a:custGeom>
              <a:avLst/>
              <a:gdLst/>
              <a:ahLst/>
              <a:cxnLst/>
              <a:rect l="l" t="t" r="r" b="b"/>
              <a:pathLst>
                <a:path w="3865" h="3866" extrusionOk="0">
                  <a:moveTo>
                    <a:pt x="0" y="3866"/>
                  </a:moveTo>
                  <a:lnTo>
                    <a:pt x="3865" y="3866"/>
                  </a:lnTo>
                  <a:lnTo>
                    <a:pt x="3865" y="0"/>
                  </a:lnTo>
                  <a:cubicBezTo>
                    <a:pt x="1730" y="1"/>
                    <a:pt x="0" y="1731"/>
                    <a:pt x="0" y="386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7"/>
        <p:cNvGrpSpPr/>
        <p:nvPr/>
      </p:nvGrpSpPr>
      <p:grpSpPr>
        <a:xfrm>
          <a:off x="0" y="0"/>
          <a:ext cx="0" cy="0"/>
          <a:chOff x="0" y="0"/>
          <a:chExt cx="0" cy="0"/>
        </a:xfrm>
      </p:grpSpPr>
      <p:sp>
        <p:nvSpPr>
          <p:cNvPr id="48" name="Google Shape;48;p6"/>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49" name="Google Shape;49;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0" name="Google Shape;50;p6"/>
          <p:cNvGrpSpPr/>
          <p:nvPr/>
        </p:nvGrpSpPr>
        <p:grpSpPr>
          <a:xfrm>
            <a:off x="-735575" y="445025"/>
            <a:ext cx="10041151" cy="4158982"/>
            <a:chOff x="-735575" y="445025"/>
            <a:chExt cx="10041151" cy="4158982"/>
          </a:xfrm>
        </p:grpSpPr>
        <p:sp>
          <p:nvSpPr>
            <p:cNvPr id="51" name="Google Shape;51;p6"/>
            <p:cNvSpPr/>
            <p:nvPr/>
          </p:nvSpPr>
          <p:spPr>
            <a:xfrm rot="5400000">
              <a:off x="-735575" y="445025"/>
              <a:ext cx="1380000" cy="1380000"/>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52" name="Google Shape;52;p6"/>
            <p:cNvSpPr/>
            <p:nvPr/>
          </p:nvSpPr>
          <p:spPr>
            <a:xfrm rot="5400000">
              <a:off x="8418670" y="3717101"/>
              <a:ext cx="892232" cy="881579"/>
            </a:xfrm>
            <a:custGeom>
              <a:avLst/>
              <a:gdLst/>
              <a:ahLst/>
              <a:cxnLst/>
              <a:rect l="l" t="t" r="r" b="b"/>
              <a:pathLst>
                <a:path w="6523" h="6445" extrusionOk="0">
                  <a:moveTo>
                    <a:pt x="6447" y="0"/>
                  </a:moveTo>
                  <a:cubicBezTo>
                    <a:pt x="4833" y="0"/>
                    <a:pt x="3497" y="1186"/>
                    <a:pt x="3261" y="2734"/>
                  </a:cubicBezTo>
                  <a:cubicBezTo>
                    <a:pt x="3026" y="1186"/>
                    <a:pt x="1689" y="0"/>
                    <a:pt x="76" y="0"/>
                  </a:cubicBezTo>
                  <a:cubicBezTo>
                    <a:pt x="50" y="0"/>
                    <a:pt x="25" y="0"/>
                    <a:pt x="0" y="1"/>
                  </a:cubicBezTo>
                  <a:lnTo>
                    <a:pt x="0" y="6444"/>
                  </a:lnTo>
                  <a:cubicBezTo>
                    <a:pt x="25" y="6445"/>
                    <a:pt x="50" y="6445"/>
                    <a:pt x="76" y="6445"/>
                  </a:cubicBezTo>
                  <a:cubicBezTo>
                    <a:pt x="1689" y="6445"/>
                    <a:pt x="3026" y="5259"/>
                    <a:pt x="3262" y="3711"/>
                  </a:cubicBezTo>
                  <a:cubicBezTo>
                    <a:pt x="3497" y="5259"/>
                    <a:pt x="4834" y="6445"/>
                    <a:pt x="6447" y="6445"/>
                  </a:cubicBezTo>
                  <a:cubicBezTo>
                    <a:pt x="6473" y="6445"/>
                    <a:pt x="6498" y="6445"/>
                    <a:pt x="6523" y="6444"/>
                  </a:cubicBezTo>
                  <a:lnTo>
                    <a:pt x="6523" y="1"/>
                  </a:lnTo>
                  <a:cubicBezTo>
                    <a:pt x="6498" y="0"/>
                    <a:pt x="6473" y="0"/>
                    <a:pt x="6447" y="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3"/>
        <p:cNvGrpSpPr/>
        <p:nvPr/>
      </p:nvGrpSpPr>
      <p:grpSpPr>
        <a:xfrm>
          <a:off x="0" y="0"/>
          <a:ext cx="0" cy="0"/>
          <a:chOff x="0" y="0"/>
          <a:chExt cx="0" cy="0"/>
        </a:xfrm>
      </p:grpSpPr>
      <p:sp>
        <p:nvSpPr>
          <p:cNvPr id="54" name="Google Shape;54;p7"/>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55" name="Google Shape;55;p7"/>
          <p:cNvSpPr txBox="1">
            <a:spLocks noGrp="1"/>
          </p:cNvSpPr>
          <p:nvPr>
            <p:ph type="title"/>
          </p:nvPr>
        </p:nvSpPr>
        <p:spPr>
          <a:xfrm>
            <a:off x="811975" y="878850"/>
            <a:ext cx="4294800" cy="1027800"/>
          </a:xfrm>
          <a:prstGeom prst="rect">
            <a:avLst/>
          </a:prstGeom>
        </p:spPr>
        <p:txBody>
          <a:bodyPr spcFirstLastPara="1" wrap="square" lIns="91425" tIns="91425" rIns="91425" bIns="91425" anchor="b" anchorCtr="0">
            <a:noAutofit/>
          </a:bodyPr>
          <a:lstStyle>
            <a:lvl1pPr lvl="0" algn="l"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6" name="Google Shape;56;p7"/>
          <p:cNvSpPr txBox="1">
            <a:spLocks noGrp="1"/>
          </p:cNvSpPr>
          <p:nvPr>
            <p:ph type="subTitle" idx="1"/>
          </p:nvPr>
        </p:nvSpPr>
        <p:spPr>
          <a:xfrm>
            <a:off x="811975" y="2007850"/>
            <a:ext cx="4294800" cy="229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AutoNum type="arabicPeriod"/>
              <a:defRPr/>
            </a:lvl1pPr>
            <a:lvl2pPr lvl="1" algn="ctr" rtl="0">
              <a:lnSpc>
                <a:spcPct val="100000"/>
              </a:lnSpc>
              <a:spcBef>
                <a:spcPts val="1000"/>
              </a:spcBef>
              <a:spcAft>
                <a:spcPts val="0"/>
              </a:spcAft>
              <a:buClr>
                <a:srgbClr val="E76A28"/>
              </a:buClr>
              <a:buSzPts val="1200"/>
              <a:buFont typeface="Kantumruy Pro Light"/>
              <a:buAutoNum type="alphaLcPeriod"/>
              <a:defRPr/>
            </a:lvl2pPr>
            <a:lvl3pPr lvl="2" algn="ctr" rtl="0">
              <a:lnSpc>
                <a:spcPct val="100000"/>
              </a:lnSpc>
              <a:spcBef>
                <a:spcPts val="0"/>
              </a:spcBef>
              <a:spcAft>
                <a:spcPts val="0"/>
              </a:spcAft>
              <a:buClr>
                <a:srgbClr val="E76A28"/>
              </a:buClr>
              <a:buSzPts val="1200"/>
              <a:buFont typeface="Kantumruy Pro Light"/>
              <a:buAutoNum type="romanLcPeriod"/>
              <a:defRPr/>
            </a:lvl3pPr>
            <a:lvl4pPr lvl="3" algn="ctr" rtl="0">
              <a:lnSpc>
                <a:spcPct val="100000"/>
              </a:lnSpc>
              <a:spcBef>
                <a:spcPts val="0"/>
              </a:spcBef>
              <a:spcAft>
                <a:spcPts val="0"/>
              </a:spcAft>
              <a:buClr>
                <a:srgbClr val="E76A28"/>
              </a:buClr>
              <a:buSzPts val="1200"/>
              <a:buFont typeface="Kantumruy Pro Light"/>
              <a:buAutoNum type="arabicPeriod"/>
              <a:defRPr/>
            </a:lvl4pPr>
            <a:lvl5pPr lvl="4" algn="ctr" rtl="0">
              <a:lnSpc>
                <a:spcPct val="100000"/>
              </a:lnSpc>
              <a:spcBef>
                <a:spcPts val="0"/>
              </a:spcBef>
              <a:spcAft>
                <a:spcPts val="0"/>
              </a:spcAft>
              <a:buClr>
                <a:srgbClr val="E76A28"/>
              </a:buClr>
              <a:buSzPts val="1200"/>
              <a:buFont typeface="Kantumruy Pro Light"/>
              <a:buAutoNum type="alphaLcPeriod"/>
              <a:defRPr/>
            </a:lvl5pPr>
            <a:lvl6pPr lvl="5" algn="ctr" rtl="0">
              <a:lnSpc>
                <a:spcPct val="100000"/>
              </a:lnSpc>
              <a:spcBef>
                <a:spcPts val="0"/>
              </a:spcBef>
              <a:spcAft>
                <a:spcPts val="0"/>
              </a:spcAft>
              <a:buClr>
                <a:srgbClr val="999999"/>
              </a:buClr>
              <a:buSzPts val="1200"/>
              <a:buFont typeface="Kantumruy Pro Light"/>
              <a:buAutoNum type="romanLcPeriod"/>
              <a:defRPr/>
            </a:lvl6pPr>
            <a:lvl7pPr lvl="6" algn="ctr" rtl="0">
              <a:lnSpc>
                <a:spcPct val="100000"/>
              </a:lnSpc>
              <a:spcBef>
                <a:spcPts val="0"/>
              </a:spcBef>
              <a:spcAft>
                <a:spcPts val="0"/>
              </a:spcAft>
              <a:buClr>
                <a:srgbClr val="999999"/>
              </a:buClr>
              <a:buSzPts val="1200"/>
              <a:buFont typeface="Kantumruy Pro Light"/>
              <a:buAutoNum type="arabicPeriod"/>
              <a:defRPr/>
            </a:lvl7pPr>
            <a:lvl8pPr lvl="7" algn="ctr" rtl="0">
              <a:lnSpc>
                <a:spcPct val="100000"/>
              </a:lnSpc>
              <a:spcBef>
                <a:spcPts val="0"/>
              </a:spcBef>
              <a:spcAft>
                <a:spcPts val="0"/>
              </a:spcAft>
              <a:buClr>
                <a:srgbClr val="999999"/>
              </a:buClr>
              <a:buSzPts val="1200"/>
              <a:buFont typeface="Kantumruy Pro Light"/>
              <a:buAutoNum type="alphaLcPeriod"/>
              <a:defRPr/>
            </a:lvl8pPr>
            <a:lvl9pPr lvl="8" algn="ctr" rtl="0">
              <a:lnSpc>
                <a:spcPct val="100000"/>
              </a:lnSpc>
              <a:spcBef>
                <a:spcPts val="0"/>
              </a:spcBef>
              <a:spcAft>
                <a:spcPts val="0"/>
              </a:spcAft>
              <a:buClr>
                <a:srgbClr val="999999"/>
              </a:buClr>
              <a:buSzPts val="1200"/>
              <a:buFont typeface="Kantumruy Pro Light"/>
              <a:buAutoNum type="romanLcPeriod"/>
              <a:defRPr/>
            </a:lvl9pPr>
          </a:lstStyle>
          <a:p>
            <a:endParaRPr/>
          </a:p>
        </p:txBody>
      </p:sp>
      <p:sp>
        <p:nvSpPr>
          <p:cNvPr id="57" name="Google Shape;57;p7"/>
          <p:cNvSpPr>
            <a:spLocks noGrp="1"/>
          </p:cNvSpPr>
          <p:nvPr>
            <p:ph type="pic" idx="2"/>
          </p:nvPr>
        </p:nvSpPr>
        <p:spPr>
          <a:xfrm>
            <a:off x="5321575" y="1141350"/>
            <a:ext cx="3109200" cy="3024600"/>
          </a:xfrm>
          <a:prstGeom prst="rect">
            <a:avLst/>
          </a:prstGeom>
          <a:noFill/>
          <a:ln w="9525" cap="flat" cmpd="sng">
            <a:solidFill>
              <a:schemeClr val="dk1"/>
            </a:solidFill>
            <a:prstDash val="solid"/>
            <a:round/>
            <a:headEnd type="none" w="sm" len="sm"/>
            <a:tailEnd type="none" w="sm" len="sm"/>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8"/>
        <p:cNvGrpSpPr/>
        <p:nvPr/>
      </p:nvGrpSpPr>
      <p:grpSpPr>
        <a:xfrm>
          <a:off x="0" y="0"/>
          <a:ext cx="0" cy="0"/>
          <a:chOff x="0" y="0"/>
          <a:chExt cx="0" cy="0"/>
        </a:xfrm>
      </p:grpSpPr>
      <p:sp>
        <p:nvSpPr>
          <p:cNvPr id="59" name="Google Shape;59;p8"/>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60" name="Google Shape;60;p8"/>
          <p:cNvSpPr txBox="1">
            <a:spLocks noGrp="1"/>
          </p:cNvSpPr>
          <p:nvPr>
            <p:ph type="title"/>
          </p:nvPr>
        </p:nvSpPr>
        <p:spPr>
          <a:xfrm>
            <a:off x="1199100" y="1531650"/>
            <a:ext cx="6745800" cy="20850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60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61" name="Google Shape;61;p8"/>
          <p:cNvGrpSpPr/>
          <p:nvPr/>
        </p:nvGrpSpPr>
        <p:grpSpPr>
          <a:xfrm>
            <a:off x="-12" y="-533789"/>
            <a:ext cx="8241363" cy="5248617"/>
            <a:chOff x="-12" y="-533789"/>
            <a:chExt cx="8241363" cy="5248617"/>
          </a:xfrm>
        </p:grpSpPr>
        <p:grpSp>
          <p:nvGrpSpPr>
            <p:cNvPr id="62" name="Google Shape;62;p8"/>
            <p:cNvGrpSpPr/>
            <p:nvPr/>
          </p:nvGrpSpPr>
          <p:grpSpPr>
            <a:xfrm rot="-5400000">
              <a:off x="6261902" y="-1193606"/>
              <a:ext cx="1319633" cy="2639265"/>
              <a:chOff x="8430775" y="1772275"/>
              <a:chExt cx="1482900" cy="2965800"/>
            </a:xfrm>
          </p:grpSpPr>
          <p:sp>
            <p:nvSpPr>
              <p:cNvPr id="63" name="Google Shape;63;p8"/>
              <p:cNvSpPr/>
              <p:nvPr/>
            </p:nvSpPr>
            <p:spPr>
              <a:xfrm rot="5400000">
                <a:off x="8430775" y="17722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64" name="Google Shape;64;p8"/>
              <p:cNvSpPr/>
              <p:nvPr/>
            </p:nvSpPr>
            <p:spPr>
              <a:xfrm rot="5400000">
                <a:off x="8430775" y="32551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65" name="Google Shape;65;p8"/>
            <p:cNvSpPr/>
            <p:nvPr/>
          </p:nvSpPr>
          <p:spPr>
            <a:xfrm>
              <a:off x="-12" y="4333080"/>
              <a:ext cx="2099171" cy="381748"/>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6"/>
        <p:cNvGrpSpPr/>
        <p:nvPr/>
      </p:nvGrpSpPr>
      <p:grpSpPr>
        <a:xfrm>
          <a:off x="0" y="0"/>
          <a:ext cx="0" cy="0"/>
          <a:chOff x="0" y="0"/>
          <a:chExt cx="0" cy="0"/>
        </a:xfrm>
      </p:grpSpPr>
      <p:sp>
        <p:nvSpPr>
          <p:cNvPr id="67" name="Google Shape;67;p9"/>
          <p:cNvSpPr/>
          <p:nvPr/>
        </p:nvSpPr>
        <p:spPr>
          <a:xfrm>
            <a:off x="327900" y="253200"/>
            <a:ext cx="8488200" cy="4641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68" name="Google Shape;68;p9"/>
          <p:cNvSpPr txBox="1">
            <a:spLocks noGrp="1"/>
          </p:cNvSpPr>
          <p:nvPr>
            <p:ph type="title"/>
          </p:nvPr>
        </p:nvSpPr>
        <p:spPr>
          <a:xfrm>
            <a:off x="914550" y="1336525"/>
            <a:ext cx="7314900" cy="196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6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69" name="Google Shape;69;p9"/>
          <p:cNvSpPr txBox="1">
            <a:spLocks noGrp="1"/>
          </p:cNvSpPr>
          <p:nvPr>
            <p:ph type="subTitle" idx="1"/>
          </p:nvPr>
        </p:nvSpPr>
        <p:spPr>
          <a:xfrm>
            <a:off x="2135550" y="3300925"/>
            <a:ext cx="4872900" cy="44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a:lvl2pPr>
            <a:lvl3pPr lvl="2" algn="ctr" rtl="0">
              <a:lnSpc>
                <a:spcPct val="100000"/>
              </a:lnSpc>
              <a:spcBef>
                <a:spcPts val="0"/>
              </a:spcBef>
              <a:spcAft>
                <a:spcPts val="0"/>
              </a:spcAft>
              <a:buSzPts val="1200"/>
              <a:buNone/>
              <a:defRPr/>
            </a:lvl3pPr>
            <a:lvl4pPr lvl="3" algn="ctr" rtl="0">
              <a:lnSpc>
                <a:spcPct val="100000"/>
              </a:lnSpc>
              <a:spcBef>
                <a:spcPts val="0"/>
              </a:spcBef>
              <a:spcAft>
                <a:spcPts val="0"/>
              </a:spcAft>
              <a:buSzPts val="1200"/>
              <a:buNone/>
              <a:defRPr/>
            </a:lvl4pPr>
            <a:lvl5pPr lvl="4" algn="ctr" rtl="0">
              <a:lnSpc>
                <a:spcPct val="100000"/>
              </a:lnSpc>
              <a:spcBef>
                <a:spcPts val="0"/>
              </a:spcBef>
              <a:spcAft>
                <a:spcPts val="0"/>
              </a:spcAft>
              <a:buSzPts val="1200"/>
              <a:buNone/>
              <a:defRPr/>
            </a:lvl5pPr>
            <a:lvl6pPr lvl="5" algn="ctr" rtl="0">
              <a:lnSpc>
                <a:spcPct val="100000"/>
              </a:lnSpc>
              <a:spcBef>
                <a:spcPts val="0"/>
              </a:spcBef>
              <a:spcAft>
                <a:spcPts val="0"/>
              </a:spcAft>
              <a:buSzPts val="1200"/>
              <a:buNone/>
              <a:defRPr/>
            </a:lvl6pPr>
            <a:lvl7pPr lvl="6" algn="ctr" rtl="0">
              <a:lnSpc>
                <a:spcPct val="100000"/>
              </a:lnSpc>
              <a:spcBef>
                <a:spcPts val="0"/>
              </a:spcBef>
              <a:spcAft>
                <a:spcPts val="0"/>
              </a:spcAft>
              <a:buSzPts val="1200"/>
              <a:buNone/>
              <a:defRPr/>
            </a:lvl7pPr>
            <a:lvl8pPr lvl="7" algn="ctr" rtl="0">
              <a:lnSpc>
                <a:spcPct val="100000"/>
              </a:lnSpc>
              <a:spcBef>
                <a:spcPts val="0"/>
              </a:spcBef>
              <a:spcAft>
                <a:spcPts val="0"/>
              </a:spcAft>
              <a:buSzPts val="1200"/>
              <a:buNone/>
              <a:defRPr/>
            </a:lvl8pPr>
            <a:lvl9pPr lvl="8" algn="ctr" rtl="0">
              <a:lnSpc>
                <a:spcPct val="100000"/>
              </a:lnSpc>
              <a:spcBef>
                <a:spcPts val="0"/>
              </a:spcBef>
              <a:spcAft>
                <a:spcPts val="0"/>
              </a:spcAft>
              <a:buSzPts val="1200"/>
              <a:buNone/>
              <a:defRPr/>
            </a:lvl9pPr>
          </a:lstStyle>
          <a:p>
            <a:endParaRPr/>
          </a:p>
        </p:txBody>
      </p:sp>
      <p:grpSp>
        <p:nvGrpSpPr>
          <p:cNvPr id="70" name="Google Shape;70;p9"/>
          <p:cNvGrpSpPr/>
          <p:nvPr/>
        </p:nvGrpSpPr>
        <p:grpSpPr>
          <a:xfrm>
            <a:off x="1607425" y="-1"/>
            <a:ext cx="5471250" cy="5858551"/>
            <a:chOff x="1607425" y="-1"/>
            <a:chExt cx="5471250" cy="5858551"/>
          </a:xfrm>
        </p:grpSpPr>
        <p:grpSp>
          <p:nvGrpSpPr>
            <p:cNvPr id="71" name="Google Shape;71;p9"/>
            <p:cNvGrpSpPr/>
            <p:nvPr/>
          </p:nvGrpSpPr>
          <p:grpSpPr>
            <a:xfrm rot="-5400000">
              <a:off x="1645429" y="-38005"/>
              <a:ext cx="547443" cy="623450"/>
              <a:chOff x="3188800" y="227775"/>
              <a:chExt cx="1170000" cy="623450"/>
            </a:xfrm>
          </p:grpSpPr>
          <p:sp>
            <p:nvSpPr>
              <p:cNvPr id="72" name="Google Shape;72;p9"/>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73" name="Google Shape;73;p9"/>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74" name="Google Shape;74;p9"/>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75" name="Google Shape;75;p9"/>
            <p:cNvSpPr/>
            <p:nvPr/>
          </p:nvSpPr>
          <p:spPr>
            <a:xfrm>
              <a:off x="5698675" y="4478550"/>
              <a:ext cx="1380000" cy="1380000"/>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6"/>
        <p:cNvGrpSpPr/>
        <p:nvPr/>
      </p:nvGrpSpPr>
      <p:grpSpPr>
        <a:xfrm>
          <a:off x="0" y="0"/>
          <a:ext cx="0" cy="0"/>
          <a:chOff x="0" y="0"/>
          <a:chExt cx="0" cy="0"/>
        </a:xfrm>
      </p:grpSpPr>
      <p:sp>
        <p:nvSpPr>
          <p:cNvPr id="77" name="Google Shape;77;p10"/>
          <p:cNvSpPr>
            <a:spLocks noGrp="1"/>
          </p:cNvSpPr>
          <p:nvPr>
            <p:ph type="pic" idx="2"/>
          </p:nvPr>
        </p:nvSpPr>
        <p:spPr>
          <a:xfrm>
            <a:off x="0" y="0"/>
            <a:ext cx="9144000" cy="5143500"/>
          </a:xfrm>
          <a:prstGeom prst="rect">
            <a:avLst/>
          </a:prstGeom>
          <a:noFill/>
          <a:ln>
            <a:noFill/>
          </a:ln>
        </p:spPr>
      </p:sp>
      <p:sp>
        <p:nvSpPr>
          <p:cNvPr id="78" name="Google Shape;78;p10"/>
          <p:cNvSpPr txBox="1">
            <a:spLocks noGrp="1"/>
          </p:cNvSpPr>
          <p:nvPr>
            <p:ph type="title"/>
          </p:nvPr>
        </p:nvSpPr>
        <p:spPr>
          <a:xfrm>
            <a:off x="713225" y="3790550"/>
            <a:ext cx="7717500" cy="6654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chemeClr val="dk1"/>
              </a:buClr>
              <a:buSzPts val="3000"/>
              <a:buFont typeface="Sora"/>
              <a:buNone/>
              <a:defRPr sz="3000">
                <a:solidFill>
                  <a:schemeClr val="dk1"/>
                </a:solidFill>
                <a:latin typeface="Sora"/>
                <a:ea typeface="Sora"/>
                <a:cs typeface="Sora"/>
                <a:sym typeface="Sora"/>
              </a:defRPr>
            </a:lvl1pPr>
            <a:lvl2pPr lvl="1" algn="ctr" rtl="0">
              <a:spcBef>
                <a:spcPts val="0"/>
              </a:spcBef>
              <a:spcAft>
                <a:spcPts val="0"/>
              </a:spcAft>
              <a:buClr>
                <a:schemeClr val="dk1"/>
              </a:buClr>
              <a:buSzPts val="3000"/>
              <a:buFont typeface="Sora"/>
              <a:buNone/>
              <a:defRPr sz="3000">
                <a:solidFill>
                  <a:schemeClr val="dk1"/>
                </a:solidFill>
                <a:latin typeface="Sora"/>
                <a:ea typeface="Sora"/>
                <a:cs typeface="Sora"/>
                <a:sym typeface="Sora"/>
              </a:defRPr>
            </a:lvl2pPr>
            <a:lvl3pPr lvl="2" algn="ctr" rtl="0">
              <a:spcBef>
                <a:spcPts val="0"/>
              </a:spcBef>
              <a:spcAft>
                <a:spcPts val="0"/>
              </a:spcAft>
              <a:buClr>
                <a:schemeClr val="dk1"/>
              </a:buClr>
              <a:buSzPts val="3000"/>
              <a:buFont typeface="Sora"/>
              <a:buNone/>
              <a:defRPr sz="3000">
                <a:solidFill>
                  <a:schemeClr val="dk1"/>
                </a:solidFill>
                <a:latin typeface="Sora"/>
                <a:ea typeface="Sora"/>
                <a:cs typeface="Sora"/>
                <a:sym typeface="Sora"/>
              </a:defRPr>
            </a:lvl3pPr>
            <a:lvl4pPr lvl="3" algn="ctr" rtl="0">
              <a:spcBef>
                <a:spcPts val="0"/>
              </a:spcBef>
              <a:spcAft>
                <a:spcPts val="0"/>
              </a:spcAft>
              <a:buClr>
                <a:schemeClr val="dk1"/>
              </a:buClr>
              <a:buSzPts val="3000"/>
              <a:buFont typeface="Sora"/>
              <a:buNone/>
              <a:defRPr sz="3000">
                <a:solidFill>
                  <a:schemeClr val="dk1"/>
                </a:solidFill>
                <a:latin typeface="Sora"/>
                <a:ea typeface="Sora"/>
                <a:cs typeface="Sora"/>
                <a:sym typeface="Sora"/>
              </a:defRPr>
            </a:lvl4pPr>
            <a:lvl5pPr lvl="4" algn="ctr" rtl="0">
              <a:spcBef>
                <a:spcPts val="0"/>
              </a:spcBef>
              <a:spcAft>
                <a:spcPts val="0"/>
              </a:spcAft>
              <a:buClr>
                <a:schemeClr val="dk1"/>
              </a:buClr>
              <a:buSzPts val="3000"/>
              <a:buFont typeface="Sora"/>
              <a:buNone/>
              <a:defRPr sz="3000">
                <a:solidFill>
                  <a:schemeClr val="dk1"/>
                </a:solidFill>
                <a:latin typeface="Sora"/>
                <a:ea typeface="Sora"/>
                <a:cs typeface="Sora"/>
                <a:sym typeface="Sora"/>
              </a:defRPr>
            </a:lvl5pPr>
            <a:lvl6pPr lvl="5" algn="ctr" rtl="0">
              <a:spcBef>
                <a:spcPts val="0"/>
              </a:spcBef>
              <a:spcAft>
                <a:spcPts val="0"/>
              </a:spcAft>
              <a:buClr>
                <a:schemeClr val="dk1"/>
              </a:buClr>
              <a:buSzPts val="3000"/>
              <a:buFont typeface="Sora"/>
              <a:buNone/>
              <a:defRPr sz="3000">
                <a:solidFill>
                  <a:schemeClr val="dk1"/>
                </a:solidFill>
                <a:latin typeface="Sora"/>
                <a:ea typeface="Sora"/>
                <a:cs typeface="Sora"/>
                <a:sym typeface="Sora"/>
              </a:defRPr>
            </a:lvl6pPr>
            <a:lvl7pPr lvl="6" algn="ctr" rtl="0">
              <a:spcBef>
                <a:spcPts val="0"/>
              </a:spcBef>
              <a:spcAft>
                <a:spcPts val="0"/>
              </a:spcAft>
              <a:buClr>
                <a:schemeClr val="dk1"/>
              </a:buClr>
              <a:buSzPts val="3000"/>
              <a:buFont typeface="Sora"/>
              <a:buNone/>
              <a:defRPr sz="3000">
                <a:solidFill>
                  <a:schemeClr val="dk1"/>
                </a:solidFill>
                <a:latin typeface="Sora"/>
                <a:ea typeface="Sora"/>
                <a:cs typeface="Sora"/>
                <a:sym typeface="Sora"/>
              </a:defRPr>
            </a:lvl7pPr>
            <a:lvl8pPr lvl="7" algn="ctr" rtl="0">
              <a:spcBef>
                <a:spcPts val="0"/>
              </a:spcBef>
              <a:spcAft>
                <a:spcPts val="0"/>
              </a:spcAft>
              <a:buClr>
                <a:schemeClr val="dk1"/>
              </a:buClr>
              <a:buSzPts val="3000"/>
              <a:buFont typeface="Sora"/>
              <a:buNone/>
              <a:defRPr sz="3000">
                <a:solidFill>
                  <a:schemeClr val="dk1"/>
                </a:solidFill>
                <a:latin typeface="Sora"/>
                <a:ea typeface="Sora"/>
                <a:cs typeface="Sora"/>
                <a:sym typeface="Sora"/>
              </a:defRPr>
            </a:lvl8pPr>
            <a:lvl9pPr lvl="8" algn="ctr" rtl="0">
              <a:spcBef>
                <a:spcPts val="0"/>
              </a:spcBef>
              <a:spcAft>
                <a:spcPts val="0"/>
              </a:spcAft>
              <a:buClr>
                <a:schemeClr val="dk1"/>
              </a:buClr>
              <a:buSzPts val="3000"/>
              <a:buFont typeface="Sora"/>
              <a:buNone/>
              <a:defRPr sz="3000">
                <a:solidFill>
                  <a:schemeClr val="dk1"/>
                </a:solidFill>
                <a:latin typeface="Sora"/>
                <a:ea typeface="Sora"/>
                <a:cs typeface="Sora"/>
                <a:sym typeface="Sora"/>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04800">
              <a:lnSpc>
                <a:spcPct val="100000"/>
              </a:lnSpc>
              <a:spcBef>
                <a:spcPts val="0"/>
              </a:spcBef>
              <a:spcAft>
                <a:spcPts val="0"/>
              </a:spcAft>
              <a:buClr>
                <a:schemeClr val="dk1"/>
              </a:buClr>
              <a:buSzPts val="1200"/>
              <a:buFont typeface="Kantumruy Pro"/>
              <a:buChar char="●"/>
              <a:defRPr sz="1200">
                <a:solidFill>
                  <a:schemeClr val="dk1"/>
                </a:solidFill>
                <a:latin typeface="Kantumruy Pro Medium"/>
                <a:ea typeface="Kantumruy Pro Medium"/>
                <a:cs typeface="Kantumruy Pro Medium"/>
                <a:sym typeface="Kantumruy Pro"/>
              </a:defRPr>
            </a:lvl1pPr>
            <a:lvl2pPr marL="914400" lvl="1" indent="-304800">
              <a:lnSpc>
                <a:spcPct val="100000"/>
              </a:lnSpc>
              <a:spcBef>
                <a:spcPts val="0"/>
              </a:spcBef>
              <a:spcAft>
                <a:spcPts val="0"/>
              </a:spcAft>
              <a:buClr>
                <a:schemeClr val="dk1"/>
              </a:buClr>
              <a:buSzPts val="1200"/>
              <a:buFont typeface="Kantumruy Pro"/>
              <a:buChar char="○"/>
              <a:defRPr sz="1200">
                <a:solidFill>
                  <a:schemeClr val="dk1"/>
                </a:solidFill>
                <a:latin typeface="Kantumruy Pro Medium"/>
                <a:ea typeface="Kantumruy Pro Medium"/>
                <a:cs typeface="Kantumruy Pro Medium"/>
                <a:sym typeface="Kantumruy Pro"/>
              </a:defRPr>
            </a:lvl2pPr>
            <a:lvl3pPr marL="1371600" lvl="2" indent="-304800">
              <a:lnSpc>
                <a:spcPct val="100000"/>
              </a:lnSpc>
              <a:spcBef>
                <a:spcPts val="0"/>
              </a:spcBef>
              <a:spcAft>
                <a:spcPts val="0"/>
              </a:spcAft>
              <a:buClr>
                <a:schemeClr val="dk1"/>
              </a:buClr>
              <a:buSzPts val="1200"/>
              <a:buFont typeface="Kantumruy Pro"/>
              <a:buChar char="■"/>
              <a:defRPr sz="1200">
                <a:solidFill>
                  <a:schemeClr val="dk1"/>
                </a:solidFill>
                <a:latin typeface="Kantumruy Pro Medium"/>
                <a:ea typeface="Kantumruy Pro Medium"/>
                <a:cs typeface="Kantumruy Pro Medium"/>
                <a:sym typeface="Kantumruy Pro"/>
              </a:defRPr>
            </a:lvl3pPr>
            <a:lvl4pPr marL="1828800" lvl="3" indent="-304800">
              <a:lnSpc>
                <a:spcPct val="100000"/>
              </a:lnSpc>
              <a:spcBef>
                <a:spcPts val="0"/>
              </a:spcBef>
              <a:spcAft>
                <a:spcPts val="0"/>
              </a:spcAft>
              <a:buClr>
                <a:schemeClr val="dk1"/>
              </a:buClr>
              <a:buSzPts val="1200"/>
              <a:buFont typeface="Kantumruy Pro"/>
              <a:buChar char="●"/>
              <a:defRPr sz="1200">
                <a:solidFill>
                  <a:schemeClr val="dk1"/>
                </a:solidFill>
                <a:latin typeface="Kantumruy Pro Medium"/>
                <a:ea typeface="Kantumruy Pro Medium"/>
                <a:cs typeface="Kantumruy Pro Medium"/>
                <a:sym typeface="Kantumruy Pro"/>
              </a:defRPr>
            </a:lvl4pPr>
            <a:lvl5pPr marL="2286000" lvl="4" indent="-304800">
              <a:lnSpc>
                <a:spcPct val="100000"/>
              </a:lnSpc>
              <a:spcBef>
                <a:spcPts val="0"/>
              </a:spcBef>
              <a:spcAft>
                <a:spcPts val="0"/>
              </a:spcAft>
              <a:buClr>
                <a:schemeClr val="dk1"/>
              </a:buClr>
              <a:buSzPts val="1200"/>
              <a:buFont typeface="Kantumruy Pro"/>
              <a:buChar char="○"/>
              <a:defRPr sz="1200">
                <a:solidFill>
                  <a:schemeClr val="dk1"/>
                </a:solidFill>
                <a:latin typeface="Kantumruy Pro Medium"/>
                <a:ea typeface="Kantumruy Pro Medium"/>
                <a:cs typeface="Kantumruy Pro Medium"/>
                <a:sym typeface="Kantumruy Pro"/>
              </a:defRPr>
            </a:lvl5pPr>
            <a:lvl6pPr marL="2743200" lvl="5" indent="-304800">
              <a:lnSpc>
                <a:spcPct val="100000"/>
              </a:lnSpc>
              <a:spcBef>
                <a:spcPts val="0"/>
              </a:spcBef>
              <a:spcAft>
                <a:spcPts val="0"/>
              </a:spcAft>
              <a:buClr>
                <a:schemeClr val="dk1"/>
              </a:buClr>
              <a:buSzPts val="1200"/>
              <a:buFont typeface="Kantumruy Pro"/>
              <a:buChar char="■"/>
              <a:defRPr sz="1200">
                <a:solidFill>
                  <a:schemeClr val="dk1"/>
                </a:solidFill>
                <a:latin typeface="Kantumruy Pro Medium"/>
                <a:ea typeface="Kantumruy Pro Medium"/>
                <a:cs typeface="Kantumruy Pro Medium"/>
                <a:sym typeface="Kantumruy Pro"/>
              </a:defRPr>
            </a:lvl6pPr>
            <a:lvl7pPr marL="3200400" lvl="6" indent="-304800">
              <a:lnSpc>
                <a:spcPct val="100000"/>
              </a:lnSpc>
              <a:spcBef>
                <a:spcPts val="0"/>
              </a:spcBef>
              <a:spcAft>
                <a:spcPts val="0"/>
              </a:spcAft>
              <a:buClr>
                <a:schemeClr val="dk1"/>
              </a:buClr>
              <a:buSzPts val="1200"/>
              <a:buFont typeface="Kantumruy Pro"/>
              <a:buChar char="●"/>
              <a:defRPr sz="1200">
                <a:solidFill>
                  <a:schemeClr val="dk1"/>
                </a:solidFill>
                <a:latin typeface="Kantumruy Pro Medium"/>
                <a:ea typeface="Kantumruy Pro Medium"/>
                <a:cs typeface="Kantumruy Pro Medium"/>
                <a:sym typeface="Kantumruy Pro"/>
              </a:defRPr>
            </a:lvl7pPr>
            <a:lvl8pPr marL="3657600" lvl="7" indent="-304800">
              <a:lnSpc>
                <a:spcPct val="100000"/>
              </a:lnSpc>
              <a:spcBef>
                <a:spcPts val="0"/>
              </a:spcBef>
              <a:spcAft>
                <a:spcPts val="0"/>
              </a:spcAft>
              <a:buClr>
                <a:schemeClr val="dk1"/>
              </a:buClr>
              <a:buSzPts val="1200"/>
              <a:buFont typeface="Kantumruy Pro"/>
              <a:buChar char="○"/>
              <a:defRPr sz="1200">
                <a:solidFill>
                  <a:schemeClr val="dk1"/>
                </a:solidFill>
                <a:latin typeface="Kantumruy Pro Medium"/>
                <a:ea typeface="Kantumruy Pro Medium"/>
                <a:cs typeface="Kantumruy Pro Medium"/>
                <a:sym typeface="Kantumruy Pro"/>
              </a:defRPr>
            </a:lvl8pPr>
            <a:lvl9pPr marL="4114800" lvl="8" indent="-304800">
              <a:lnSpc>
                <a:spcPct val="100000"/>
              </a:lnSpc>
              <a:spcBef>
                <a:spcPts val="0"/>
              </a:spcBef>
              <a:spcAft>
                <a:spcPts val="0"/>
              </a:spcAft>
              <a:buClr>
                <a:schemeClr val="dk1"/>
              </a:buClr>
              <a:buSzPts val="1200"/>
              <a:buFont typeface="Kantumruy Pro"/>
              <a:buChar char="■"/>
              <a:defRPr sz="1200">
                <a:solidFill>
                  <a:schemeClr val="dk1"/>
                </a:solidFill>
                <a:latin typeface="Kantumruy Pro Medium"/>
                <a:ea typeface="Kantumruy Pro Medium"/>
                <a:cs typeface="Kantumruy Pro Medium"/>
                <a:sym typeface="Kantumruy Pr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10.jpg"/></Relationships>
</file>

<file path=ppt/slides/_rels/slide14.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1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8" Type="http://schemas.openxmlformats.org/officeDocument/2006/relationships/image" Target="../media/image18.jpg"/><Relationship Id="rId3" Type="http://schemas.openxmlformats.org/officeDocument/2006/relationships/image" Target="../media/image13.jpg"/><Relationship Id="rId7" Type="http://schemas.openxmlformats.org/officeDocument/2006/relationships/image" Target="../media/image17.png"/><Relationship Id="rId2" Type="http://schemas.openxmlformats.org/officeDocument/2006/relationships/notesSlide" Target="../notesSlides/notesSlide16.xml"/><Relationship Id="rId1" Type="http://schemas.openxmlformats.org/officeDocument/2006/relationships/slideLayout" Target="../slideLayouts/slideLayout24.xml"/><Relationship Id="rId6" Type="http://schemas.openxmlformats.org/officeDocument/2006/relationships/image" Target="../media/image16.png"/><Relationship Id="rId5" Type="http://schemas.openxmlformats.org/officeDocument/2006/relationships/image" Target="../media/image15.jpg"/><Relationship Id="rId4" Type="http://schemas.openxmlformats.org/officeDocument/2006/relationships/image" Target="../media/image14.jp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8" Type="http://schemas.openxmlformats.org/officeDocument/2006/relationships/slide" Target="slide44.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42.xml"/><Relationship Id="rId7" Type="http://schemas.openxmlformats.org/officeDocument/2006/relationships/slide" Target="slide50.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19.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37.xml"/><Relationship Id="rId11" Type="http://schemas.openxmlformats.org/officeDocument/2006/relationships/hyperlink" Target="http://bit.ly/30B07Gq" TargetMode="External"/><Relationship Id="rId5" Type="http://schemas.openxmlformats.org/officeDocument/2006/relationships/slide" Target="slide39.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8.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5.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0.xml"/></Relationships>
</file>

<file path=ppt/slides/_rels/slide29.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9.xml"/><Relationship Id="rId1" Type="http://schemas.openxmlformats.org/officeDocument/2006/relationships/slideLayout" Target="../slideLayouts/slideLayout5.xml"/><Relationship Id="rId5" Type="http://schemas.openxmlformats.org/officeDocument/2006/relationships/image" Target="../media/image20.png"/><Relationship Id="rId4" Type="http://schemas.openxmlformats.org/officeDocument/2006/relationships/hyperlink" Target="https://docs.google.com/spreadsheets/d/1aA6-qoEGPJb5zUgu04kdijd_f8UzvPU1qWv_iwfEv3Y/copy"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31.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34.xml"/><Relationship Id="rId1" Type="http://schemas.openxmlformats.org/officeDocument/2006/relationships/slideLayout" Target="../slideLayouts/slideLayout15.xml"/><Relationship Id="rId6" Type="http://schemas.openxmlformats.org/officeDocument/2006/relationships/image" Target="../media/image25.jpg"/><Relationship Id="rId5" Type="http://schemas.openxmlformats.org/officeDocument/2006/relationships/image" Target="../media/image24.jpg"/><Relationship Id="rId4" Type="http://schemas.openxmlformats.org/officeDocument/2006/relationships/image" Target="../media/image23.jpg"/></Relationships>
</file>

<file path=ppt/slides/_rels/slide35.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5.xml"/><Relationship Id="rId1" Type="http://schemas.openxmlformats.org/officeDocument/2006/relationships/slideLayout" Target="../slideLayouts/slideLayout5.xml"/><Relationship Id="rId5" Type="http://schemas.openxmlformats.org/officeDocument/2006/relationships/image" Target="../media/image26.png"/><Relationship Id="rId4" Type="http://schemas.openxmlformats.org/officeDocument/2006/relationships/hyperlink" Target="https://docs.google.com/spreadsheets/d/1aA6-qoEGPJb5zUgu04kdijd_f8UzvPU1qWv_iwfEv3Y/copy"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6.xml"/><Relationship Id="rId1" Type="http://schemas.openxmlformats.org/officeDocument/2006/relationships/slideLayout" Target="../slideLayouts/slideLayout13.xml"/><Relationship Id="rId5" Type="http://schemas.openxmlformats.org/officeDocument/2006/relationships/image" Target="../media/image27.png"/><Relationship Id="rId4" Type="http://schemas.openxmlformats.org/officeDocument/2006/relationships/hyperlink" Target="https://docs.google.com/spreadsheets/d/1aA6-qoEGPJb5zUgu04kdijd_f8UzvPU1qWv_iwfEv3Y/copy" TargetMode="Externa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3" Type="http://schemas.openxmlformats.org/officeDocument/2006/relationships/hyperlink" Target="https://www.freepik.com/free-vector/flat-design-minimal-interior-design-id-card-template_31469207.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16.xml"/><Relationship Id="rId4" Type="http://schemas.openxmlformats.org/officeDocument/2006/relationships/hyperlink" Target="https://www.freepik.com/free-vector/modern-geometric-banner_3287547.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www.freepik.com/free-vector/flat-design-minimalist-business-card_41964518.htm/?utm_source=slidesgo_template&amp;utm_medium=referral-link&amp;utm_campaign=sg_resources&amp;utm_content=freepik" TargetMode="External"/><Relationship Id="rId13" Type="http://schemas.openxmlformats.org/officeDocument/2006/relationships/hyperlink" Target="https://www.freepik.com/free-photo/people-safety-equipment-their-workplace_14476954.htm/?utm_source=slidesgo_template&amp;utm_medium=referral-link&amp;utm_campaign=sg_resources&amp;utm_content=freepik" TargetMode="External"/><Relationship Id="rId3" Type="http://schemas.openxmlformats.org/officeDocument/2006/relationships/hyperlink" Target="https://www.freepik.com/free-vector/flat-design-minimalist-business-card_41964519.htm/?utm_source=slidesgo_template&amp;utm_medium=referral-link&amp;utm_campaign=sg_resources&amp;utm_content=freepik" TargetMode="External"/><Relationship Id="rId7" Type="http://schemas.openxmlformats.org/officeDocument/2006/relationships/hyperlink" Target="https://www.freepik.com/free-vector/hand-drawn-modern-business-card-template_42076266.htm/?utm_source=slidesgo_template&amp;utm_medium=referral-link&amp;utm_campaign=sg_resources&amp;utm_content=freepik" TargetMode="External"/><Relationship Id="rId12" Type="http://schemas.openxmlformats.org/officeDocument/2006/relationships/hyperlink" Target="https://www.freepik.com/free-photo/man-safety-equipment-working_14476898.htm/?utm_source=slidesgo_template&amp;utm_medium=referral-link&amp;utm_campaign=sg_resources&amp;utm_content=freepik" TargetMode="External"/><Relationship Id="rId2" Type="http://schemas.openxmlformats.org/officeDocument/2006/relationships/notesSlide" Target="../notesSlides/notesSlide39.xml"/><Relationship Id="rId1" Type="http://schemas.openxmlformats.org/officeDocument/2006/relationships/slideLayout" Target="../slideLayouts/slideLayout17.xml"/><Relationship Id="rId6" Type="http://schemas.openxmlformats.org/officeDocument/2006/relationships/hyperlink" Target="https://www.freepik.com/free-vector/hand-drawn-modern-business-card-template_42076259.htm/?utm_source=slidesgo_template&amp;utm_medium=referral-link&amp;utm_campaign=sg_resources&amp;utm_content=freepik" TargetMode="External"/><Relationship Id="rId11" Type="http://schemas.openxmlformats.org/officeDocument/2006/relationships/hyperlink" Target="https://www.freepik.com/free-photo/young-woman-working-warehouse_19185013.htm/?utm_source=slidesgo_template&amp;utm_medium=referral-link&amp;utm_campaign=sg_resources&amp;utm_content=freepik" TargetMode="External"/><Relationship Id="rId5" Type="http://schemas.openxmlformats.org/officeDocument/2006/relationships/hyperlink" Target="https://www.freepik.com/free-vector/hand-drawn-modern-business-card-template_42076264.htm/?utm_source=slidesgo_template&amp;utm_medium=referral-link&amp;utm_campaign=sg_resources&amp;utm_content=freepik" TargetMode="External"/><Relationship Id="rId10" Type="http://schemas.openxmlformats.org/officeDocument/2006/relationships/hyperlink" Target="https://www.freepik.com/free-photo/young-woman-working-warehouse_19185009.htm/?utm_source=slidesgo_template&amp;utm_medium=referral-link&amp;utm_campaign=sg_resources&amp;utm_content=freepik" TargetMode="External"/><Relationship Id="rId4" Type="http://schemas.openxmlformats.org/officeDocument/2006/relationships/hyperlink" Target="https://www.freepik.com/free-vector/hand-drawn-modern-business-card-template_42076257.htm/?utm_source=slidesgo_template&amp;utm_medium=referral-link&amp;utm_campaign=sg_resources&amp;utm_content=freepik" TargetMode="External"/><Relationship Id="rId9" Type="http://schemas.openxmlformats.org/officeDocument/2006/relationships/hyperlink" Target="https://www.freepik.com/free-photo/man-safety-equipment-his-workplace_14476950.htm/?utm_source=slidesgo_template&amp;utm_medium=referral-link&amp;utm_campaign=sg_resources&amp;utm_content=freepik" TargetMode="External"/><Relationship Id="rId14" Type="http://schemas.openxmlformats.org/officeDocument/2006/relationships/hyperlink" Target="https://www.freepik.com/free-photo/medium-shot-plus-size-people-working-construction_65548324.htm/?utm_source=slidesgo_template&amp;utm_medium=referral-link&amp;utm_campaign=sg_resources&amp;utm_content=freepik"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3.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svg"/></Relationships>
</file>

<file path=ppt/slides/_rels/slide4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7.xml"/></Relationships>
</file>

<file path=ppt/slides/_rels/slide4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7.xml"/></Relationships>
</file>

<file path=ppt/slides/_rels/slide42.xml.rels><?xml version="1.0" encoding="UTF-8" standalone="yes"?>
<Relationships xmlns="http://schemas.openxmlformats.org/package/2006/relationships"><Relationship Id="rId3" Type="http://schemas.openxmlformats.org/officeDocument/2006/relationships/hyperlink" Target="https://fonts.google.com/specimen/Sora" TargetMode="External"/><Relationship Id="rId2" Type="http://schemas.openxmlformats.org/officeDocument/2006/relationships/notesSlide" Target="../notesSlides/notesSlide42.xml"/><Relationship Id="rId1" Type="http://schemas.openxmlformats.org/officeDocument/2006/relationships/slideLayout" Target="../slideLayouts/slideLayout26.xml"/><Relationship Id="rId4" Type="http://schemas.openxmlformats.org/officeDocument/2006/relationships/hyperlink" Target="https://fonts.google.com/specimen/Kantumruy+Pro"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2.png"/><Relationship Id="rId2" Type="http://schemas.openxmlformats.org/officeDocument/2006/relationships/notesSlide" Target="../notesSlides/notesSlide43.xml"/><Relationship Id="rId1" Type="http://schemas.openxmlformats.org/officeDocument/2006/relationships/slideLayout" Target="../slideLayouts/slideLayout2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1.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0.png"/><Relationship Id="rId4" Type="http://schemas.openxmlformats.org/officeDocument/2006/relationships/image" Target="../media/image28.png"/><Relationship Id="rId9" Type="http://schemas.openxmlformats.org/officeDocument/2006/relationships/image" Target="../media/image29.png"/></Relationships>
</file>

<file path=ppt/slides/_rels/slide44.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8" Type="http://schemas.openxmlformats.org/officeDocument/2006/relationships/image" Target="../media/image6.svg"/><Relationship Id="rId3" Type="http://schemas.openxmlformats.org/officeDocument/2006/relationships/image" Target="../media/image1.png"/><Relationship Id="rId7"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3.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svg"/></Relationships>
</file>

<file path=ppt/slides/_rels/slide50.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50.xml"/><Relationship Id="rId1" Type="http://schemas.openxmlformats.org/officeDocument/2006/relationships/slideLayout" Target="../slideLayouts/slideLayout2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7.xml"/><Relationship Id="rId1" Type="http://schemas.openxmlformats.org/officeDocument/2006/relationships/slideLayout" Target="../slideLayouts/slideLayout11.xml"/><Relationship Id="rId4" Type="http://schemas.openxmlformats.org/officeDocument/2006/relationships/image" Target="../media/image33.png"/></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1.png"/><Relationship Id="rId7"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3.xml"/><Relationship Id="rId6" Type="http://schemas.openxmlformats.org/officeDocument/2006/relationships/image" Target="../media/image6.svg"/><Relationship Id="rId5" Type="http://schemas.openxmlformats.org/officeDocument/2006/relationships/image" Target="../media/image5.png"/><Relationship Id="rId4" Type="http://schemas.openxmlformats.org/officeDocument/2006/relationships/image" Target="../media/image2.svg"/></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sv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1"/>
        <p:cNvGrpSpPr/>
        <p:nvPr/>
      </p:nvGrpSpPr>
      <p:grpSpPr>
        <a:xfrm>
          <a:off x="0" y="0"/>
          <a:ext cx="0" cy="0"/>
          <a:chOff x="0" y="0"/>
          <a:chExt cx="0" cy="0"/>
        </a:xfrm>
      </p:grpSpPr>
      <p:sp>
        <p:nvSpPr>
          <p:cNvPr id="252" name="Google Shape;252;p28"/>
          <p:cNvSpPr txBox="1">
            <a:spLocks noGrp="1"/>
          </p:cNvSpPr>
          <p:nvPr>
            <p:ph type="ctrTitle"/>
          </p:nvPr>
        </p:nvSpPr>
        <p:spPr>
          <a:xfrm>
            <a:off x="1094025" y="1415125"/>
            <a:ext cx="3701700" cy="144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RestauWants</a:t>
            </a:r>
            <a:endParaRPr>
              <a:latin typeface="Sora SemiBold"/>
              <a:ea typeface="Sora SemiBold"/>
              <a:cs typeface="Sora SemiBold"/>
              <a:sym typeface="Sora SemiBold"/>
            </a:endParaRPr>
          </a:p>
        </p:txBody>
      </p:sp>
      <p:sp>
        <p:nvSpPr>
          <p:cNvPr id="253" name="Google Shape;253;p28"/>
          <p:cNvSpPr txBox="1">
            <a:spLocks noGrp="1"/>
          </p:cNvSpPr>
          <p:nvPr>
            <p:ph type="subTitle" idx="1"/>
          </p:nvPr>
        </p:nvSpPr>
        <p:spPr>
          <a:xfrm>
            <a:off x="1238450" y="2761175"/>
            <a:ext cx="3790500" cy="691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5C5C61"/>
                </a:solidFill>
              </a:rPr>
              <a:t>Track, review, wishlist, and share restaurants with friends.</a:t>
            </a:r>
            <a:endParaRPr b="1">
              <a:solidFill>
                <a:srgbClr val="B24EBE"/>
              </a:solidFill>
            </a:endParaRPr>
          </a:p>
          <a:p>
            <a:pPr marL="0" lvl="0" indent="0" algn="ctr" rtl="0">
              <a:spcBef>
                <a:spcPts val="0"/>
              </a:spcBef>
              <a:spcAft>
                <a:spcPts val="0"/>
              </a:spcAft>
              <a:buNone/>
            </a:pPr>
            <a:endParaRPr/>
          </a:p>
        </p:txBody>
      </p:sp>
      <p:grpSp>
        <p:nvGrpSpPr>
          <p:cNvPr id="254" name="Google Shape;254;p28"/>
          <p:cNvGrpSpPr/>
          <p:nvPr/>
        </p:nvGrpSpPr>
        <p:grpSpPr>
          <a:xfrm>
            <a:off x="8235427" y="2125107"/>
            <a:ext cx="1319633" cy="2639265"/>
            <a:chOff x="8430775" y="1772275"/>
            <a:chExt cx="1482900" cy="2965800"/>
          </a:xfrm>
        </p:grpSpPr>
        <p:sp>
          <p:nvSpPr>
            <p:cNvPr id="255" name="Google Shape;255;p28"/>
            <p:cNvSpPr/>
            <p:nvPr/>
          </p:nvSpPr>
          <p:spPr>
            <a:xfrm rot="5400000">
              <a:off x="8430775" y="17722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256" name="Google Shape;256;p28"/>
            <p:cNvSpPr/>
            <p:nvPr/>
          </p:nvSpPr>
          <p:spPr>
            <a:xfrm rot="5400000">
              <a:off x="8430775" y="32551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257" name="Google Shape;257;p28"/>
          <p:cNvSpPr/>
          <p:nvPr/>
        </p:nvSpPr>
        <p:spPr>
          <a:xfrm>
            <a:off x="6390475" y="586975"/>
            <a:ext cx="2420156" cy="440126"/>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258" name="Google Shape;258;p28"/>
          <p:cNvGrpSpPr/>
          <p:nvPr/>
        </p:nvGrpSpPr>
        <p:grpSpPr>
          <a:xfrm>
            <a:off x="-434525" y="2612050"/>
            <a:ext cx="2118300" cy="3246725"/>
            <a:chOff x="-434525" y="2612050"/>
            <a:chExt cx="2118300" cy="3246725"/>
          </a:xfrm>
        </p:grpSpPr>
        <p:cxnSp>
          <p:nvCxnSpPr>
            <p:cNvPr id="259" name="Google Shape;259;p28"/>
            <p:cNvCxnSpPr/>
            <p:nvPr/>
          </p:nvCxnSpPr>
          <p:spPr>
            <a:xfrm>
              <a:off x="536150" y="2612050"/>
              <a:ext cx="0" cy="2560500"/>
            </a:xfrm>
            <a:prstGeom prst="straightConnector1">
              <a:avLst/>
            </a:prstGeom>
            <a:noFill/>
            <a:ln w="19050" cap="flat" cmpd="sng">
              <a:solidFill>
                <a:schemeClr val="dk2"/>
              </a:solidFill>
              <a:prstDash val="solid"/>
              <a:round/>
              <a:headEnd type="none" w="med" len="med"/>
              <a:tailEnd type="none" w="med" len="med"/>
            </a:ln>
          </p:spPr>
        </p:cxnSp>
        <p:sp>
          <p:nvSpPr>
            <p:cNvPr id="260" name="Google Shape;260;p28"/>
            <p:cNvSpPr/>
            <p:nvPr/>
          </p:nvSpPr>
          <p:spPr>
            <a:xfrm rot="5400000">
              <a:off x="-434525" y="3740475"/>
              <a:ext cx="2118300" cy="2118300"/>
            </a:xfrm>
            <a:prstGeom prst="pie">
              <a:avLst>
                <a:gd name="adj1" fmla="val 10800321"/>
                <a:gd name="adj2" fmla="val 1620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grpSp>
        <p:nvGrpSpPr>
          <p:cNvPr id="261" name="Google Shape;261;p28"/>
          <p:cNvGrpSpPr/>
          <p:nvPr/>
        </p:nvGrpSpPr>
        <p:grpSpPr>
          <a:xfrm>
            <a:off x="5635192" y="1261485"/>
            <a:ext cx="2518272" cy="2950269"/>
            <a:chOff x="5107940" y="1454784"/>
            <a:chExt cx="3370278" cy="3948432"/>
          </a:xfrm>
        </p:grpSpPr>
        <p:sp>
          <p:nvSpPr>
            <p:cNvPr id="262" name="Google Shape;262;p28"/>
            <p:cNvSpPr/>
            <p:nvPr/>
          </p:nvSpPr>
          <p:spPr>
            <a:xfrm>
              <a:off x="5665463" y="1455858"/>
              <a:ext cx="2222345" cy="3947358"/>
            </a:xfrm>
            <a:custGeom>
              <a:avLst/>
              <a:gdLst/>
              <a:ahLst/>
              <a:cxnLst/>
              <a:rect l="l" t="t" r="r" b="b"/>
              <a:pathLst>
                <a:path w="62068" h="110246" extrusionOk="0">
                  <a:moveTo>
                    <a:pt x="53430" y="1"/>
                  </a:moveTo>
                  <a:cubicBezTo>
                    <a:pt x="53412" y="1"/>
                    <a:pt x="53393" y="1"/>
                    <a:pt x="53375" y="1"/>
                  </a:cubicBezTo>
                  <a:lnTo>
                    <a:pt x="8693" y="62"/>
                  </a:lnTo>
                  <a:cubicBezTo>
                    <a:pt x="3921" y="62"/>
                    <a:pt x="0" y="3983"/>
                    <a:pt x="0" y="8755"/>
                  </a:cubicBezTo>
                  <a:lnTo>
                    <a:pt x="152" y="101735"/>
                  </a:lnTo>
                  <a:cubicBezTo>
                    <a:pt x="152" y="106416"/>
                    <a:pt x="4043" y="110246"/>
                    <a:pt x="8784" y="110246"/>
                  </a:cubicBezTo>
                  <a:lnTo>
                    <a:pt x="52949" y="110185"/>
                  </a:lnTo>
                  <a:cubicBezTo>
                    <a:pt x="57691" y="110185"/>
                    <a:pt x="61582" y="106324"/>
                    <a:pt x="61612" y="101644"/>
                  </a:cubicBezTo>
                  <a:lnTo>
                    <a:pt x="62038" y="8663"/>
                  </a:lnTo>
                  <a:cubicBezTo>
                    <a:pt x="62068" y="3910"/>
                    <a:pt x="58177" y="1"/>
                    <a:pt x="53430"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5665463" y="1455858"/>
              <a:ext cx="2222345" cy="3947358"/>
            </a:xfrm>
            <a:custGeom>
              <a:avLst/>
              <a:gdLst/>
              <a:ahLst/>
              <a:cxnLst/>
              <a:rect l="l" t="t" r="r" b="b"/>
              <a:pathLst>
                <a:path w="62068" h="110246" extrusionOk="0">
                  <a:moveTo>
                    <a:pt x="53430" y="1"/>
                  </a:moveTo>
                  <a:cubicBezTo>
                    <a:pt x="53412" y="1"/>
                    <a:pt x="53393" y="1"/>
                    <a:pt x="53375" y="1"/>
                  </a:cubicBezTo>
                  <a:lnTo>
                    <a:pt x="8693" y="62"/>
                  </a:lnTo>
                  <a:cubicBezTo>
                    <a:pt x="3921" y="62"/>
                    <a:pt x="0" y="3983"/>
                    <a:pt x="0" y="8755"/>
                  </a:cubicBezTo>
                  <a:lnTo>
                    <a:pt x="152" y="101735"/>
                  </a:lnTo>
                  <a:cubicBezTo>
                    <a:pt x="152" y="106416"/>
                    <a:pt x="4043" y="110246"/>
                    <a:pt x="8784" y="110246"/>
                  </a:cubicBezTo>
                  <a:lnTo>
                    <a:pt x="52949" y="110185"/>
                  </a:lnTo>
                  <a:cubicBezTo>
                    <a:pt x="57691" y="110185"/>
                    <a:pt x="61582" y="106324"/>
                    <a:pt x="61612" y="101644"/>
                  </a:cubicBezTo>
                  <a:lnTo>
                    <a:pt x="62038" y="8663"/>
                  </a:lnTo>
                  <a:cubicBezTo>
                    <a:pt x="62068" y="3910"/>
                    <a:pt x="58177" y="1"/>
                    <a:pt x="53430" y="1"/>
                  </a:cubicBezTo>
                  <a:close/>
                </a:path>
              </a:pathLst>
            </a:custGeom>
            <a:gradFill>
              <a:gsLst>
                <a:gs pos="0">
                  <a:srgbClr val="FFFFFF"/>
                </a:gs>
                <a:gs pos="100000">
                  <a:srgbClr val="ECECEC"/>
                </a:gs>
              </a:gsLst>
              <a:lin ang="2698631" scaled="0"/>
            </a:gradFill>
            <a:ln>
              <a:noFill/>
            </a:ln>
            <a:effectLst>
              <a:outerShdw blurRad="85725" dist="95250" dir="2820000" algn="bl" rotWithShape="0">
                <a:srgbClr val="CCCCCC">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5665463" y="1454784"/>
              <a:ext cx="2222381" cy="3948432"/>
            </a:xfrm>
            <a:custGeom>
              <a:avLst/>
              <a:gdLst/>
              <a:ahLst/>
              <a:cxnLst/>
              <a:rect l="l" t="t" r="r" b="b"/>
              <a:pathLst>
                <a:path w="62069" h="110276" fill="none" extrusionOk="0">
                  <a:moveTo>
                    <a:pt x="52949" y="110215"/>
                  </a:moveTo>
                  <a:lnTo>
                    <a:pt x="8784" y="110276"/>
                  </a:lnTo>
                  <a:cubicBezTo>
                    <a:pt x="4043" y="110276"/>
                    <a:pt x="152" y="106446"/>
                    <a:pt x="152" y="101765"/>
                  </a:cubicBezTo>
                  <a:lnTo>
                    <a:pt x="0" y="8785"/>
                  </a:lnTo>
                  <a:cubicBezTo>
                    <a:pt x="0" y="4013"/>
                    <a:pt x="3921" y="92"/>
                    <a:pt x="8693" y="92"/>
                  </a:cubicBezTo>
                  <a:lnTo>
                    <a:pt x="53375" y="31"/>
                  </a:lnTo>
                  <a:cubicBezTo>
                    <a:pt x="58147" y="0"/>
                    <a:pt x="62068" y="3921"/>
                    <a:pt x="62038" y="8693"/>
                  </a:cubicBezTo>
                  <a:lnTo>
                    <a:pt x="61612" y="101674"/>
                  </a:lnTo>
                  <a:cubicBezTo>
                    <a:pt x="61582" y="106354"/>
                    <a:pt x="57691" y="110215"/>
                    <a:pt x="52949" y="110215"/>
                  </a:cubicBezTo>
                  <a:close/>
                </a:path>
              </a:pathLst>
            </a:custGeom>
            <a:noFill/>
            <a:ln w="2275" cap="flat" cmpd="sng">
              <a:solidFill>
                <a:srgbClr val="FFFFFF"/>
              </a:solidFill>
              <a:prstDash val="solid"/>
              <a:miter lim="30395"/>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5765575" y="1550563"/>
              <a:ext cx="2022123" cy="3743807"/>
            </a:xfrm>
            <a:custGeom>
              <a:avLst/>
              <a:gdLst/>
              <a:ahLst/>
              <a:cxnLst/>
              <a:rect l="l" t="t" r="r" b="b"/>
              <a:pathLst>
                <a:path w="56476" h="104561" fill="none" extrusionOk="0">
                  <a:moveTo>
                    <a:pt x="48178" y="104500"/>
                  </a:moveTo>
                  <a:lnTo>
                    <a:pt x="7964" y="104561"/>
                  </a:lnTo>
                  <a:cubicBezTo>
                    <a:pt x="3678" y="104561"/>
                    <a:pt x="122" y="101065"/>
                    <a:pt x="122" y="96810"/>
                  </a:cubicBezTo>
                  <a:lnTo>
                    <a:pt x="0" y="7994"/>
                  </a:lnTo>
                  <a:cubicBezTo>
                    <a:pt x="0" y="3648"/>
                    <a:pt x="3557" y="91"/>
                    <a:pt x="7903" y="61"/>
                  </a:cubicBezTo>
                  <a:lnTo>
                    <a:pt x="48573" y="0"/>
                  </a:lnTo>
                  <a:cubicBezTo>
                    <a:pt x="52919" y="0"/>
                    <a:pt x="56476" y="3556"/>
                    <a:pt x="56476" y="7933"/>
                  </a:cubicBezTo>
                  <a:lnTo>
                    <a:pt x="56050" y="96719"/>
                  </a:lnTo>
                  <a:cubicBezTo>
                    <a:pt x="56050" y="101005"/>
                    <a:pt x="52494" y="104500"/>
                    <a:pt x="48178" y="104500"/>
                  </a:cubicBezTo>
                  <a:close/>
                </a:path>
              </a:pathLst>
            </a:custGeom>
            <a:noFill/>
            <a:ln w="9525" cap="rnd" cmpd="sng">
              <a:solidFill>
                <a:srgbClr val="3D85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5923370" y="1737754"/>
              <a:ext cx="240574" cy="239464"/>
            </a:xfrm>
            <a:custGeom>
              <a:avLst/>
              <a:gdLst/>
              <a:ahLst/>
              <a:cxnLst/>
              <a:rect l="l" t="t" r="r" b="b"/>
              <a:pathLst>
                <a:path w="6719" h="6688" extrusionOk="0">
                  <a:moveTo>
                    <a:pt x="1034" y="0"/>
                  </a:moveTo>
                  <a:cubicBezTo>
                    <a:pt x="457" y="0"/>
                    <a:pt x="1" y="456"/>
                    <a:pt x="1" y="1034"/>
                  </a:cubicBezTo>
                  <a:lnTo>
                    <a:pt x="1" y="5684"/>
                  </a:lnTo>
                  <a:cubicBezTo>
                    <a:pt x="1" y="6231"/>
                    <a:pt x="457" y="6687"/>
                    <a:pt x="1034" y="6687"/>
                  </a:cubicBezTo>
                  <a:lnTo>
                    <a:pt x="5685" y="6687"/>
                  </a:lnTo>
                  <a:cubicBezTo>
                    <a:pt x="6262" y="6687"/>
                    <a:pt x="6718" y="6231"/>
                    <a:pt x="6718" y="5684"/>
                  </a:cubicBezTo>
                  <a:lnTo>
                    <a:pt x="6718" y="1034"/>
                  </a:lnTo>
                  <a:cubicBezTo>
                    <a:pt x="6718" y="456"/>
                    <a:pt x="6262" y="0"/>
                    <a:pt x="5685"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5923370" y="1737754"/>
              <a:ext cx="240574" cy="239464"/>
            </a:xfrm>
            <a:custGeom>
              <a:avLst/>
              <a:gdLst/>
              <a:ahLst/>
              <a:cxnLst/>
              <a:rect l="l" t="t" r="r" b="b"/>
              <a:pathLst>
                <a:path w="6719" h="6688" extrusionOk="0">
                  <a:moveTo>
                    <a:pt x="1034" y="0"/>
                  </a:moveTo>
                  <a:cubicBezTo>
                    <a:pt x="457" y="0"/>
                    <a:pt x="1" y="456"/>
                    <a:pt x="1" y="1034"/>
                  </a:cubicBezTo>
                  <a:lnTo>
                    <a:pt x="1" y="5684"/>
                  </a:lnTo>
                  <a:cubicBezTo>
                    <a:pt x="1" y="6231"/>
                    <a:pt x="457" y="6687"/>
                    <a:pt x="1034" y="6687"/>
                  </a:cubicBezTo>
                  <a:lnTo>
                    <a:pt x="5685" y="6687"/>
                  </a:lnTo>
                  <a:cubicBezTo>
                    <a:pt x="6262" y="6687"/>
                    <a:pt x="6718" y="6231"/>
                    <a:pt x="6718" y="5684"/>
                  </a:cubicBezTo>
                  <a:lnTo>
                    <a:pt x="6718" y="1034"/>
                  </a:lnTo>
                  <a:cubicBezTo>
                    <a:pt x="6718" y="456"/>
                    <a:pt x="6262" y="0"/>
                    <a:pt x="5685"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5985420" y="1811764"/>
              <a:ext cx="118658" cy="111031"/>
            </a:xfrm>
            <a:custGeom>
              <a:avLst/>
              <a:gdLst/>
              <a:ahLst/>
              <a:cxnLst/>
              <a:rect l="l" t="t" r="r" b="b"/>
              <a:pathLst>
                <a:path w="3314" h="3101" fill="none" extrusionOk="0">
                  <a:moveTo>
                    <a:pt x="2371" y="0"/>
                  </a:moveTo>
                  <a:cubicBezTo>
                    <a:pt x="2918" y="274"/>
                    <a:pt x="3314" y="882"/>
                    <a:pt x="3253" y="1550"/>
                  </a:cubicBezTo>
                  <a:cubicBezTo>
                    <a:pt x="3222" y="2432"/>
                    <a:pt x="2462" y="3100"/>
                    <a:pt x="1581" y="3040"/>
                  </a:cubicBezTo>
                  <a:cubicBezTo>
                    <a:pt x="699" y="3009"/>
                    <a:pt x="0" y="2249"/>
                    <a:pt x="61" y="1368"/>
                  </a:cubicBezTo>
                  <a:cubicBezTo>
                    <a:pt x="92" y="790"/>
                    <a:pt x="426" y="274"/>
                    <a:pt x="912" y="3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6044177" y="1776925"/>
              <a:ext cx="36" cy="71861"/>
            </a:xfrm>
            <a:custGeom>
              <a:avLst/>
              <a:gdLst/>
              <a:ahLst/>
              <a:cxnLst/>
              <a:rect l="l" t="t" r="r" b="b"/>
              <a:pathLst>
                <a:path w="1" h="2007" fill="none" extrusionOk="0">
                  <a:moveTo>
                    <a:pt x="1" y="2007"/>
                  </a:moveTo>
                  <a:lnTo>
                    <a:pt x="1" y="0"/>
                  </a:ln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7604918" y="1878384"/>
              <a:ext cx="873300" cy="873300"/>
            </a:xfrm>
            <a:prstGeom prst="roundRect">
              <a:avLst>
                <a:gd name="adj" fmla="val 16667"/>
              </a:avLst>
            </a:prstGeom>
            <a:gradFill>
              <a:gsLst>
                <a:gs pos="0">
                  <a:srgbClr val="FF9900"/>
                </a:gs>
                <a:gs pos="100000">
                  <a:srgbClr val="E1421D"/>
                </a:gs>
              </a:gsLst>
              <a:path path="circle">
                <a:fillToRect l="100000" b="100000"/>
              </a:path>
              <a:tileRect t="-100000" r="-100000"/>
            </a:gradFill>
            <a:ln>
              <a:noFill/>
            </a:ln>
            <a:effectLst>
              <a:outerShdw blurRad="57150" dist="123825" dir="3300000" algn="bl" rotWithShape="0">
                <a:srgbClr val="CCCCCC">
                  <a:alpha val="6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5107940" y="4132297"/>
              <a:ext cx="873300" cy="873300"/>
            </a:xfrm>
            <a:prstGeom prst="roundRect">
              <a:avLst>
                <a:gd name="adj" fmla="val 16667"/>
              </a:avLst>
            </a:prstGeom>
            <a:gradFill>
              <a:gsLst>
                <a:gs pos="0">
                  <a:srgbClr val="FF9900"/>
                </a:gs>
                <a:gs pos="100000">
                  <a:srgbClr val="E1421D"/>
                </a:gs>
              </a:gsLst>
              <a:path path="circle">
                <a:fillToRect l="100000" b="100000"/>
              </a:path>
              <a:tileRect t="-100000" r="-100000"/>
            </a:gradFill>
            <a:ln>
              <a:noFill/>
            </a:ln>
            <a:effectLst>
              <a:outerShdw blurRad="57150" dist="123825" dir="3300000" algn="bl" rotWithShape="0">
                <a:srgbClr val="CCCCCC">
                  <a:alpha val="6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7334911" y="4549376"/>
              <a:ext cx="258000" cy="258000"/>
            </a:xfrm>
            <a:prstGeom prst="roundRect">
              <a:avLst>
                <a:gd name="adj" fmla="val 16667"/>
              </a:avLst>
            </a:prstGeom>
            <a:solidFill>
              <a:srgbClr val="3D85C6"/>
            </a:solidFill>
            <a:ln>
              <a:noFill/>
            </a:ln>
            <a:effectLst>
              <a:outerShdw blurRad="57150" dist="123825" dir="3300000" algn="bl" rotWithShape="0">
                <a:srgbClr val="CCCCCC">
                  <a:alpha val="6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3" name="Google Shape;273;p28"/>
            <p:cNvCxnSpPr>
              <a:stCxn id="270" idx="2"/>
              <a:endCxn id="272" idx="3"/>
            </p:cNvCxnSpPr>
            <p:nvPr/>
          </p:nvCxnSpPr>
          <p:spPr>
            <a:xfrm rot="5400000">
              <a:off x="6853868" y="3490584"/>
              <a:ext cx="1926600" cy="448800"/>
            </a:xfrm>
            <a:prstGeom prst="bentConnector2">
              <a:avLst/>
            </a:prstGeom>
            <a:noFill/>
            <a:ln w="9525" cap="flat" cmpd="sng">
              <a:solidFill>
                <a:srgbClr val="3D85C6"/>
              </a:solidFill>
              <a:prstDash val="dash"/>
              <a:round/>
              <a:headEnd type="diamond" w="med" len="med"/>
              <a:tailEnd type="diamond" w="med" len="med"/>
            </a:ln>
          </p:spPr>
        </p:cxnSp>
        <p:grpSp>
          <p:nvGrpSpPr>
            <p:cNvPr id="274" name="Google Shape;274;p28"/>
            <p:cNvGrpSpPr/>
            <p:nvPr/>
          </p:nvGrpSpPr>
          <p:grpSpPr>
            <a:xfrm>
              <a:off x="5848118" y="4518954"/>
              <a:ext cx="76907" cy="208898"/>
              <a:chOff x="3019408" y="3475622"/>
              <a:chExt cx="41729" cy="113347"/>
            </a:xfrm>
          </p:grpSpPr>
          <p:sp>
            <p:nvSpPr>
              <p:cNvPr id="275" name="Google Shape;275;p2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8" name="Google Shape;278;p28"/>
          <p:cNvGrpSpPr/>
          <p:nvPr/>
        </p:nvGrpSpPr>
        <p:grpSpPr>
          <a:xfrm>
            <a:off x="5735495" y="3391745"/>
            <a:ext cx="437335" cy="393290"/>
            <a:chOff x="3564243" y="2289904"/>
            <a:chExt cx="422342" cy="355243"/>
          </a:xfrm>
        </p:grpSpPr>
        <p:sp>
          <p:nvSpPr>
            <p:cNvPr id="279" name="Google Shape;279;p2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 name="Google Shape;284;p28"/>
          <p:cNvGrpSpPr/>
          <p:nvPr/>
        </p:nvGrpSpPr>
        <p:grpSpPr>
          <a:xfrm>
            <a:off x="7640836" y="1678427"/>
            <a:ext cx="437333" cy="409800"/>
            <a:chOff x="7429366" y="3223183"/>
            <a:chExt cx="334634" cy="333904"/>
          </a:xfrm>
        </p:grpSpPr>
        <p:sp>
          <p:nvSpPr>
            <p:cNvPr id="285" name="Google Shape;285;p2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 name="Google Shape;287;p28"/>
          <p:cNvSpPr/>
          <p:nvPr/>
        </p:nvSpPr>
        <p:spPr>
          <a:xfrm>
            <a:off x="6538896" y="3735010"/>
            <a:ext cx="274200" cy="321600"/>
          </a:xfrm>
          <a:prstGeom prst="roundRect">
            <a:avLst>
              <a:gd name="adj" fmla="val 16667"/>
            </a:avLst>
          </a:prstGeom>
          <a:noFill/>
          <a:ln w="9525" cap="flat"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rot="3152082">
            <a:off x="6648636" y="3773087"/>
            <a:ext cx="54733" cy="245430"/>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6233864" y="1455294"/>
            <a:ext cx="1303500" cy="513000"/>
          </a:xfrm>
          <a:prstGeom prst="roundRect">
            <a:avLst>
              <a:gd name="adj" fmla="val 16667"/>
            </a:avLst>
          </a:prstGeom>
          <a:noFill/>
          <a:ln w="9525" cap="flat"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7013550" y="3735000"/>
            <a:ext cx="274200" cy="321600"/>
          </a:xfrm>
          <a:prstGeom prst="roundRect">
            <a:avLst>
              <a:gd name="adj" fmla="val 16667"/>
            </a:avLst>
          </a:prstGeom>
          <a:noFill/>
          <a:ln w="9525" cap="flat"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 name="Google Shape;291;p28"/>
          <p:cNvGrpSpPr/>
          <p:nvPr/>
        </p:nvGrpSpPr>
        <p:grpSpPr>
          <a:xfrm>
            <a:off x="7067914" y="3760008"/>
            <a:ext cx="202146" cy="271577"/>
            <a:chOff x="4193490" y="3350084"/>
            <a:chExt cx="289939" cy="334661"/>
          </a:xfrm>
        </p:grpSpPr>
        <p:sp>
          <p:nvSpPr>
            <p:cNvPr id="292" name="Google Shape;292;p2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3D8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 name="Google Shape;302;p28"/>
          <p:cNvSpPr/>
          <p:nvPr/>
        </p:nvSpPr>
        <p:spPr>
          <a:xfrm>
            <a:off x="6233864" y="3105444"/>
            <a:ext cx="1303500" cy="513000"/>
          </a:xfrm>
          <a:prstGeom prst="roundRect">
            <a:avLst>
              <a:gd name="adj" fmla="val 16667"/>
            </a:avLst>
          </a:prstGeom>
          <a:noFill/>
          <a:ln w="9525" cap="flat"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6233864" y="2005344"/>
            <a:ext cx="1303500" cy="513000"/>
          </a:xfrm>
          <a:prstGeom prst="roundRect">
            <a:avLst>
              <a:gd name="adj" fmla="val 16667"/>
            </a:avLst>
          </a:prstGeom>
          <a:noFill/>
          <a:ln w="9525" cap="flat"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6233864" y="2555394"/>
            <a:ext cx="1303500" cy="513000"/>
          </a:xfrm>
          <a:prstGeom prst="roundRect">
            <a:avLst>
              <a:gd name="adj" fmla="val 16667"/>
            </a:avLst>
          </a:prstGeom>
          <a:noFill/>
          <a:ln w="9525" cap="flat"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88"/>
        <p:cNvGrpSpPr/>
        <p:nvPr/>
      </p:nvGrpSpPr>
      <p:grpSpPr>
        <a:xfrm>
          <a:off x="0" y="0"/>
          <a:ext cx="0" cy="0"/>
          <a:chOff x="0" y="0"/>
          <a:chExt cx="0" cy="0"/>
        </a:xfrm>
      </p:grpSpPr>
      <p:sp>
        <p:nvSpPr>
          <p:cNvPr id="489" name="Google Shape;489;p35"/>
          <p:cNvSpPr txBox="1">
            <a:spLocks noGrp="1"/>
          </p:cNvSpPr>
          <p:nvPr>
            <p:ph type="title" idx="4294967295"/>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New Solution</a:t>
            </a:r>
            <a:endParaRPr/>
          </a:p>
        </p:txBody>
      </p:sp>
      <p:sp>
        <p:nvSpPr>
          <p:cNvPr id="490" name="Google Shape;490;p35"/>
          <p:cNvSpPr txBox="1">
            <a:spLocks noGrp="1"/>
          </p:cNvSpPr>
          <p:nvPr>
            <p:ph type="body" idx="4294967295"/>
          </p:nvPr>
        </p:nvSpPr>
        <p:spPr>
          <a:xfrm>
            <a:off x="1018550" y="1646250"/>
            <a:ext cx="4113600" cy="1851000"/>
          </a:xfrm>
          <a:prstGeom prst="rect">
            <a:avLst/>
          </a:prstGeom>
        </p:spPr>
        <p:txBody>
          <a:bodyPr spcFirstLastPara="1" wrap="square" lIns="91425" tIns="91425" rIns="91425" bIns="91425" anchor="t" anchorCtr="0">
            <a:noAutofit/>
          </a:bodyPr>
          <a:lstStyle/>
          <a:p>
            <a:pPr marL="457200" lvl="0" indent="-323850" algn="l" rtl="0">
              <a:spcBef>
                <a:spcPts val="0"/>
              </a:spcBef>
              <a:spcAft>
                <a:spcPts val="0"/>
              </a:spcAft>
              <a:buSzPts val="1500"/>
              <a:buChar char="●"/>
            </a:pPr>
            <a:r>
              <a:rPr lang="en" sz="1500"/>
              <a:t>Homemade meals</a:t>
            </a:r>
            <a:endParaRPr sz="1500"/>
          </a:p>
          <a:p>
            <a:pPr marL="457200" lvl="0" indent="0" algn="l" rtl="0">
              <a:spcBef>
                <a:spcPts val="0"/>
              </a:spcBef>
              <a:spcAft>
                <a:spcPts val="0"/>
              </a:spcAft>
              <a:buNone/>
            </a:pPr>
            <a:endParaRPr sz="1500"/>
          </a:p>
          <a:p>
            <a:pPr marL="457200" lvl="0" indent="-323850" algn="l" rtl="0">
              <a:spcBef>
                <a:spcPts val="0"/>
              </a:spcBef>
              <a:spcAft>
                <a:spcPts val="0"/>
              </a:spcAft>
              <a:buSzPts val="1500"/>
              <a:buChar char="●"/>
            </a:pPr>
            <a:r>
              <a:rPr lang="en" sz="1500"/>
              <a:t>Expanding scope to recipes</a:t>
            </a:r>
            <a:endParaRPr sz="1500"/>
          </a:p>
          <a:p>
            <a:pPr marL="457200" lvl="0" indent="0" algn="l" rtl="0">
              <a:spcBef>
                <a:spcPts val="0"/>
              </a:spcBef>
              <a:spcAft>
                <a:spcPts val="0"/>
              </a:spcAft>
              <a:buNone/>
            </a:pPr>
            <a:endParaRPr sz="1500"/>
          </a:p>
          <a:p>
            <a:pPr marL="457200" lvl="0" indent="-323850" algn="l" rtl="0">
              <a:spcBef>
                <a:spcPts val="0"/>
              </a:spcBef>
              <a:spcAft>
                <a:spcPts val="0"/>
              </a:spcAft>
              <a:buSzPts val="1500"/>
              <a:buChar char="●"/>
            </a:pPr>
            <a:r>
              <a:rPr lang="en" sz="1500"/>
              <a:t>Untapped social market</a:t>
            </a:r>
            <a:endParaRPr sz="1500"/>
          </a:p>
          <a:p>
            <a:pPr marL="457200" lvl="0" indent="0" algn="l" rtl="0">
              <a:spcBef>
                <a:spcPts val="0"/>
              </a:spcBef>
              <a:spcAft>
                <a:spcPts val="0"/>
              </a:spcAft>
              <a:buNone/>
            </a:pPr>
            <a:endParaRPr sz="1500"/>
          </a:p>
          <a:p>
            <a:pPr marL="457200" lvl="0" indent="-323850" algn="l" rtl="0">
              <a:spcBef>
                <a:spcPts val="0"/>
              </a:spcBef>
              <a:spcAft>
                <a:spcPts val="0"/>
              </a:spcAft>
              <a:buSzPts val="1500"/>
              <a:buChar char="●"/>
            </a:pPr>
            <a:r>
              <a:rPr lang="en" sz="1500"/>
              <a:t>Another means of connection</a:t>
            </a:r>
            <a:endParaRPr sz="1500"/>
          </a:p>
        </p:txBody>
      </p:sp>
      <p:grpSp>
        <p:nvGrpSpPr>
          <p:cNvPr id="491" name="Google Shape;491;p35"/>
          <p:cNvGrpSpPr/>
          <p:nvPr/>
        </p:nvGrpSpPr>
        <p:grpSpPr>
          <a:xfrm>
            <a:off x="5508429" y="1646248"/>
            <a:ext cx="2200568" cy="1850995"/>
            <a:chOff x="3564243" y="2289904"/>
            <a:chExt cx="422342" cy="355243"/>
          </a:xfrm>
        </p:grpSpPr>
        <p:sp>
          <p:nvSpPr>
            <p:cNvPr id="492" name="Google Shape;492;p3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00"/>
        <p:cNvGrpSpPr/>
        <p:nvPr/>
      </p:nvGrpSpPr>
      <p:grpSpPr>
        <a:xfrm>
          <a:off x="0" y="0"/>
          <a:ext cx="0" cy="0"/>
          <a:chOff x="0" y="0"/>
          <a:chExt cx="0" cy="0"/>
        </a:xfrm>
      </p:grpSpPr>
      <p:sp>
        <p:nvSpPr>
          <p:cNvPr id="501" name="Google Shape;501;p36"/>
          <p:cNvSpPr txBox="1">
            <a:spLocks noGrp="1"/>
          </p:cNvSpPr>
          <p:nvPr>
            <p:ph type="title"/>
          </p:nvPr>
        </p:nvSpPr>
        <p:spPr>
          <a:xfrm>
            <a:off x="2286150" y="1711500"/>
            <a:ext cx="4571700" cy="109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24 Interviews</a:t>
            </a:r>
            <a:endParaRPr/>
          </a:p>
        </p:txBody>
      </p:sp>
      <p:sp>
        <p:nvSpPr>
          <p:cNvPr id="502" name="Google Shape;502;p36"/>
          <p:cNvSpPr txBox="1">
            <a:spLocks noGrp="1"/>
          </p:cNvSpPr>
          <p:nvPr>
            <p:ph type="subTitle" idx="1"/>
          </p:nvPr>
        </p:nvSpPr>
        <p:spPr>
          <a:xfrm>
            <a:off x="2286150" y="2803800"/>
            <a:ext cx="4571700" cy="666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Conducted by our team to validate our new idea</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06"/>
        <p:cNvGrpSpPr/>
        <p:nvPr/>
      </p:nvGrpSpPr>
      <p:grpSpPr>
        <a:xfrm>
          <a:off x="0" y="0"/>
          <a:ext cx="0" cy="0"/>
          <a:chOff x="0" y="0"/>
          <a:chExt cx="0" cy="0"/>
        </a:xfrm>
      </p:grpSpPr>
      <p:sp>
        <p:nvSpPr>
          <p:cNvPr id="507" name="Google Shape;507;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Results</a:t>
            </a:r>
            <a:endParaRPr/>
          </a:p>
        </p:txBody>
      </p:sp>
      <p:sp>
        <p:nvSpPr>
          <p:cNvPr id="508" name="Google Shape;508;p37"/>
          <p:cNvSpPr txBox="1">
            <a:spLocks noGrp="1"/>
          </p:cNvSpPr>
          <p:nvPr>
            <p:ph type="subTitle" idx="1"/>
          </p:nvPr>
        </p:nvSpPr>
        <p:spPr>
          <a:xfrm>
            <a:off x="909013" y="2224225"/>
            <a:ext cx="2174700" cy="19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Short answer, yes</a:t>
            </a:r>
            <a:endParaRPr/>
          </a:p>
          <a:p>
            <a:pPr marL="0" lvl="0" indent="0" algn="ctr" rtl="0">
              <a:spcBef>
                <a:spcPts val="0"/>
              </a:spcBef>
              <a:spcAft>
                <a:spcPts val="0"/>
              </a:spcAft>
              <a:buNone/>
            </a:pPr>
            <a:endParaRPr/>
          </a:p>
          <a:p>
            <a:pPr marL="0" lvl="0" indent="0" algn="ctr" rtl="0">
              <a:spcBef>
                <a:spcPts val="0"/>
              </a:spcBef>
              <a:spcAft>
                <a:spcPts val="0"/>
              </a:spcAft>
              <a:buNone/>
            </a:pPr>
            <a:r>
              <a:rPr lang="en"/>
              <a:t>Real world examples</a:t>
            </a:r>
            <a:endParaRPr/>
          </a:p>
          <a:p>
            <a:pPr marL="0" lvl="0" indent="0" algn="ctr" rtl="0">
              <a:spcBef>
                <a:spcPts val="0"/>
              </a:spcBef>
              <a:spcAft>
                <a:spcPts val="0"/>
              </a:spcAft>
              <a:buNone/>
            </a:pPr>
            <a:endParaRPr/>
          </a:p>
          <a:p>
            <a:pPr marL="0" lvl="0" indent="0" algn="ctr" rtl="0">
              <a:spcBef>
                <a:spcPts val="0"/>
              </a:spcBef>
              <a:spcAft>
                <a:spcPts val="0"/>
              </a:spcAft>
              <a:buNone/>
            </a:pPr>
            <a:r>
              <a:rPr lang="en"/>
              <a:t>Lots of interest and excitement</a:t>
            </a:r>
            <a:endParaRPr/>
          </a:p>
          <a:p>
            <a:pPr marL="0" lvl="0" indent="0" algn="ctr" rtl="0">
              <a:spcBef>
                <a:spcPts val="0"/>
              </a:spcBef>
              <a:spcAft>
                <a:spcPts val="0"/>
              </a:spcAft>
              <a:buNone/>
            </a:pPr>
            <a:endParaRPr/>
          </a:p>
          <a:p>
            <a:pPr marL="0" lvl="0" indent="0" algn="ctr" rtl="0">
              <a:spcBef>
                <a:spcPts val="0"/>
              </a:spcBef>
              <a:spcAft>
                <a:spcPts val="0"/>
              </a:spcAft>
              <a:buNone/>
            </a:pPr>
            <a:r>
              <a:rPr lang="en"/>
              <a:t>Have two potential users already</a:t>
            </a:r>
            <a:endParaRPr/>
          </a:p>
        </p:txBody>
      </p:sp>
      <p:sp>
        <p:nvSpPr>
          <p:cNvPr id="509" name="Google Shape;509;p37"/>
          <p:cNvSpPr txBox="1">
            <a:spLocks noGrp="1"/>
          </p:cNvSpPr>
          <p:nvPr>
            <p:ph type="subTitle" idx="2"/>
          </p:nvPr>
        </p:nvSpPr>
        <p:spPr>
          <a:xfrm>
            <a:off x="3581658" y="2224225"/>
            <a:ext cx="2174700" cy="19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Not the social media side</a:t>
            </a:r>
            <a:endParaRPr/>
          </a:p>
          <a:p>
            <a:pPr marL="0" lvl="0" indent="0" algn="ctr" rtl="0">
              <a:spcBef>
                <a:spcPts val="0"/>
              </a:spcBef>
              <a:spcAft>
                <a:spcPts val="0"/>
              </a:spcAft>
              <a:buNone/>
            </a:pPr>
            <a:endParaRPr/>
          </a:p>
          <a:p>
            <a:pPr marL="0" lvl="0" indent="0" algn="ctr" rtl="0">
              <a:spcBef>
                <a:spcPts val="0"/>
              </a:spcBef>
              <a:spcAft>
                <a:spcPts val="0"/>
              </a:spcAft>
              <a:buNone/>
            </a:pPr>
            <a:r>
              <a:rPr lang="en"/>
              <a:t>New potential revenue streams:</a:t>
            </a:r>
            <a:endParaRPr/>
          </a:p>
          <a:p>
            <a:pPr marL="0" lvl="0" indent="0" algn="ctr" rtl="0">
              <a:spcBef>
                <a:spcPts val="0"/>
              </a:spcBef>
              <a:spcAft>
                <a:spcPts val="0"/>
              </a:spcAft>
              <a:buNone/>
            </a:pPr>
            <a:endParaRPr/>
          </a:p>
          <a:p>
            <a:pPr marL="0" lvl="0" indent="0" algn="ctr" rtl="0">
              <a:spcBef>
                <a:spcPts val="0"/>
              </a:spcBef>
              <a:spcAft>
                <a:spcPts val="0"/>
              </a:spcAft>
              <a:buNone/>
            </a:pPr>
            <a:r>
              <a:rPr lang="en"/>
              <a:t>Influencers selling courses/meal plans/recipes</a:t>
            </a:r>
            <a:endParaRPr/>
          </a:p>
          <a:p>
            <a:pPr marL="0" lvl="0" indent="0" algn="ctr" rtl="0">
              <a:spcBef>
                <a:spcPts val="0"/>
              </a:spcBef>
              <a:spcAft>
                <a:spcPts val="0"/>
              </a:spcAft>
              <a:buNone/>
            </a:pPr>
            <a:endParaRPr/>
          </a:p>
          <a:p>
            <a:pPr marL="0" lvl="0" indent="0" algn="ctr" rtl="0">
              <a:spcBef>
                <a:spcPts val="0"/>
              </a:spcBef>
              <a:spcAft>
                <a:spcPts val="0"/>
              </a:spcAft>
              <a:buNone/>
            </a:pPr>
            <a:r>
              <a:rPr lang="en"/>
              <a:t>AI generated recipes</a:t>
            </a:r>
            <a:endParaRPr/>
          </a:p>
        </p:txBody>
      </p:sp>
      <p:sp>
        <p:nvSpPr>
          <p:cNvPr id="510" name="Google Shape;510;p37"/>
          <p:cNvSpPr txBox="1">
            <a:spLocks noGrp="1"/>
          </p:cNvSpPr>
          <p:nvPr>
            <p:ph type="subTitle" idx="3"/>
          </p:nvPr>
        </p:nvSpPr>
        <p:spPr>
          <a:xfrm>
            <a:off x="6060284" y="2224225"/>
            <a:ext cx="2174700" cy="19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Social pressure is huge</a:t>
            </a:r>
            <a:endParaRPr/>
          </a:p>
          <a:p>
            <a:pPr marL="0" lvl="0" indent="0" algn="ctr" rtl="0">
              <a:spcBef>
                <a:spcPts val="0"/>
              </a:spcBef>
              <a:spcAft>
                <a:spcPts val="0"/>
              </a:spcAft>
              <a:buNone/>
            </a:pPr>
            <a:endParaRPr/>
          </a:p>
          <a:p>
            <a:pPr marL="0" lvl="0" indent="0" algn="ctr" rtl="0">
              <a:spcBef>
                <a:spcPts val="0"/>
              </a:spcBef>
              <a:spcAft>
                <a:spcPts val="0"/>
              </a:spcAft>
              <a:buNone/>
            </a:pPr>
            <a:r>
              <a:rPr lang="en"/>
              <a:t>“If my friends use it I’d try”</a:t>
            </a:r>
            <a:endParaRPr/>
          </a:p>
          <a:p>
            <a:pPr marL="0" lvl="0" indent="0" algn="ctr" rtl="0">
              <a:spcBef>
                <a:spcPts val="0"/>
              </a:spcBef>
              <a:spcAft>
                <a:spcPts val="0"/>
              </a:spcAft>
              <a:buNone/>
            </a:pPr>
            <a:endParaRPr/>
          </a:p>
          <a:p>
            <a:pPr marL="0" lvl="0" indent="0" algn="ctr" rtl="0">
              <a:spcBef>
                <a:spcPts val="0"/>
              </a:spcBef>
              <a:spcAft>
                <a:spcPts val="0"/>
              </a:spcAft>
              <a:buNone/>
            </a:pPr>
            <a:r>
              <a:rPr lang="en"/>
              <a:t>Inputs must be streamlined</a:t>
            </a:r>
            <a:endParaRPr/>
          </a:p>
          <a:p>
            <a:pPr marL="0" lvl="0" indent="0" algn="ctr" rtl="0">
              <a:spcBef>
                <a:spcPts val="0"/>
              </a:spcBef>
              <a:spcAft>
                <a:spcPts val="0"/>
              </a:spcAft>
              <a:buNone/>
            </a:pPr>
            <a:endParaRPr/>
          </a:p>
          <a:p>
            <a:pPr marL="0" lvl="0" indent="0" algn="ctr" rtl="0">
              <a:spcBef>
                <a:spcPts val="0"/>
              </a:spcBef>
              <a:spcAft>
                <a:spcPts val="0"/>
              </a:spcAft>
              <a:buNone/>
            </a:pPr>
            <a:r>
              <a:rPr lang="en"/>
              <a:t>If the want to post is there it will be posted</a:t>
            </a:r>
            <a:endParaRPr/>
          </a:p>
        </p:txBody>
      </p:sp>
      <p:sp>
        <p:nvSpPr>
          <p:cNvPr id="511" name="Google Shape;511;p37"/>
          <p:cNvSpPr txBox="1">
            <a:spLocks noGrp="1"/>
          </p:cNvSpPr>
          <p:nvPr>
            <p:ph type="subTitle" idx="4"/>
          </p:nvPr>
        </p:nvSpPr>
        <p:spPr>
          <a:xfrm>
            <a:off x="909013" y="1592125"/>
            <a:ext cx="2174700" cy="70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Is there truly a want?</a:t>
            </a:r>
            <a:endParaRPr/>
          </a:p>
        </p:txBody>
      </p:sp>
      <p:sp>
        <p:nvSpPr>
          <p:cNvPr id="512" name="Google Shape;512;p37"/>
          <p:cNvSpPr txBox="1">
            <a:spLocks noGrp="1"/>
          </p:cNvSpPr>
          <p:nvPr>
            <p:ph type="subTitle" idx="5"/>
          </p:nvPr>
        </p:nvSpPr>
        <p:spPr>
          <a:xfrm>
            <a:off x="3581658" y="1592125"/>
            <a:ext cx="2174700" cy="70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Can we monetize it?</a:t>
            </a:r>
            <a:endParaRPr/>
          </a:p>
        </p:txBody>
      </p:sp>
      <p:sp>
        <p:nvSpPr>
          <p:cNvPr id="513" name="Google Shape;513;p37"/>
          <p:cNvSpPr txBox="1">
            <a:spLocks noGrp="1"/>
          </p:cNvSpPr>
          <p:nvPr>
            <p:ph type="subTitle" idx="6"/>
          </p:nvPr>
        </p:nvSpPr>
        <p:spPr>
          <a:xfrm>
            <a:off x="6060278" y="1592125"/>
            <a:ext cx="2174700" cy="70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What is the barrier?</a:t>
            </a:r>
            <a:endParaRPr/>
          </a:p>
        </p:txBody>
      </p:sp>
      <p:sp>
        <p:nvSpPr>
          <p:cNvPr id="514" name="Google Shape;514;p37"/>
          <p:cNvSpPr/>
          <p:nvPr/>
        </p:nvSpPr>
        <p:spPr>
          <a:xfrm rot="5400000">
            <a:off x="-760022" y="212413"/>
            <a:ext cx="1379700" cy="1379700"/>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515" name="Google Shape;515;p37"/>
          <p:cNvSpPr/>
          <p:nvPr/>
        </p:nvSpPr>
        <p:spPr>
          <a:xfrm rot="10800000">
            <a:off x="306912" y="-739344"/>
            <a:ext cx="1379700" cy="1379700"/>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516" name="Google Shape;516;p37"/>
          <p:cNvSpPr/>
          <p:nvPr/>
        </p:nvSpPr>
        <p:spPr>
          <a:xfrm rot="-4123409">
            <a:off x="8354820" y="4226630"/>
            <a:ext cx="1641913" cy="1379849"/>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Google Shape;521;p3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Our Competitors: Feast</a:t>
            </a:r>
            <a:endParaRPr dirty="0"/>
          </a:p>
        </p:txBody>
      </p:sp>
      <p:pic>
        <p:nvPicPr>
          <p:cNvPr id="522" name="Google Shape;522;p38"/>
          <p:cNvPicPr preferRelativeResize="0"/>
          <p:nvPr/>
        </p:nvPicPr>
        <p:blipFill rotWithShape="1">
          <a:blip r:embed="rId3">
            <a:alphaModFix/>
          </a:blip>
          <a:srcRect l="119" r="109"/>
          <a:stretch/>
        </p:blipFill>
        <p:spPr>
          <a:xfrm>
            <a:off x="4724934" y="1283957"/>
            <a:ext cx="2024091" cy="3516493"/>
          </a:xfrm>
          <a:prstGeom prst="rect">
            <a:avLst/>
          </a:prstGeom>
          <a:noFill/>
          <a:ln>
            <a:noFill/>
          </a:ln>
        </p:spPr>
      </p:pic>
      <p:pic>
        <p:nvPicPr>
          <p:cNvPr id="523" name="Google Shape;523;p38"/>
          <p:cNvPicPr preferRelativeResize="0"/>
          <p:nvPr/>
        </p:nvPicPr>
        <p:blipFill rotWithShape="1">
          <a:blip r:embed="rId4">
            <a:alphaModFix/>
          </a:blip>
          <a:srcRect/>
          <a:stretch/>
        </p:blipFill>
        <p:spPr>
          <a:xfrm>
            <a:off x="2394974" y="1283700"/>
            <a:ext cx="2024091" cy="3516494"/>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27"/>
        <p:cNvGrpSpPr/>
        <p:nvPr/>
      </p:nvGrpSpPr>
      <p:grpSpPr>
        <a:xfrm>
          <a:off x="0" y="0"/>
          <a:ext cx="0" cy="0"/>
          <a:chOff x="0" y="0"/>
          <a:chExt cx="0" cy="0"/>
        </a:xfrm>
      </p:grpSpPr>
      <p:sp>
        <p:nvSpPr>
          <p:cNvPr id="528" name="Google Shape;528;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Our Competitors: </a:t>
            </a:r>
            <a:r>
              <a:rPr lang="en" dirty="0" err="1"/>
              <a:t>Yummi</a:t>
            </a:r>
            <a:endParaRPr dirty="0"/>
          </a:p>
        </p:txBody>
      </p:sp>
      <p:pic>
        <p:nvPicPr>
          <p:cNvPr id="529" name="Google Shape;529;p39"/>
          <p:cNvPicPr preferRelativeResize="0"/>
          <p:nvPr/>
        </p:nvPicPr>
        <p:blipFill>
          <a:blip r:embed="rId3">
            <a:alphaModFix/>
          </a:blip>
          <a:stretch>
            <a:fillRect/>
          </a:stretch>
        </p:blipFill>
        <p:spPr>
          <a:xfrm>
            <a:off x="4724934" y="1283957"/>
            <a:ext cx="2024091" cy="3516494"/>
          </a:xfrm>
          <a:prstGeom prst="rect">
            <a:avLst/>
          </a:prstGeom>
          <a:noFill/>
          <a:ln>
            <a:noFill/>
          </a:ln>
        </p:spPr>
      </p:pic>
      <p:pic>
        <p:nvPicPr>
          <p:cNvPr id="530" name="Google Shape;530;p39"/>
          <p:cNvPicPr preferRelativeResize="0"/>
          <p:nvPr/>
        </p:nvPicPr>
        <p:blipFill>
          <a:blip r:embed="rId4">
            <a:alphaModFix/>
          </a:blip>
          <a:stretch>
            <a:fillRect/>
          </a:stretch>
        </p:blipFill>
        <p:spPr>
          <a:xfrm>
            <a:off x="2394974" y="1283700"/>
            <a:ext cx="2024091" cy="3516494"/>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34"/>
        <p:cNvGrpSpPr/>
        <p:nvPr/>
      </p:nvGrpSpPr>
      <p:grpSpPr>
        <a:xfrm>
          <a:off x="0" y="0"/>
          <a:ext cx="0" cy="0"/>
          <a:chOff x="0" y="0"/>
          <a:chExt cx="0" cy="0"/>
        </a:xfrm>
      </p:grpSpPr>
      <p:sp>
        <p:nvSpPr>
          <p:cNvPr id="535" name="Google Shape;535;p40"/>
          <p:cNvSpPr txBox="1">
            <a:spLocks noGrp="1"/>
          </p:cNvSpPr>
          <p:nvPr>
            <p:ph type="title"/>
          </p:nvPr>
        </p:nvSpPr>
        <p:spPr>
          <a:xfrm>
            <a:off x="720000" y="36337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Roadmap</a:t>
            </a:r>
            <a:endParaRPr/>
          </a:p>
        </p:txBody>
      </p:sp>
      <p:graphicFrame>
        <p:nvGraphicFramePr>
          <p:cNvPr id="536" name="Google Shape;536;p40"/>
          <p:cNvGraphicFramePr/>
          <p:nvPr/>
        </p:nvGraphicFramePr>
        <p:xfrm>
          <a:off x="4381588" y="936066"/>
          <a:ext cx="4042400" cy="3833250"/>
        </p:xfrm>
        <a:graphic>
          <a:graphicData uri="http://schemas.openxmlformats.org/drawingml/2006/table">
            <a:tbl>
              <a:tblPr>
                <a:noFill/>
                <a:tableStyleId>{61479E10-CC4D-482F-BBC3-64BB5282FBA5}</a:tableStyleId>
              </a:tblPr>
              <a:tblGrid>
                <a:gridCol w="582425">
                  <a:extLst>
                    <a:ext uri="{9D8B030D-6E8A-4147-A177-3AD203B41FA5}">
                      <a16:colId xmlns:a16="http://schemas.microsoft.com/office/drawing/2014/main" val="20000"/>
                    </a:ext>
                  </a:extLst>
                </a:gridCol>
                <a:gridCol w="874950">
                  <a:extLst>
                    <a:ext uri="{9D8B030D-6E8A-4147-A177-3AD203B41FA5}">
                      <a16:colId xmlns:a16="http://schemas.microsoft.com/office/drawing/2014/main" val="20001"/>
                    </a:ext>
                  </a:extLst>
                </a:gridCol>
                <a:gridCol w="2585025">
                  <a:extLst>
                    <a:ext uri="{9D8B030D-6E8A-4147-A177-3AD203B41FA5}">
                      <a16:colId xmlns:a16="http://schemas.microsoft.com/office/drawing/2014/main" val="20002"/>
                    </a:ext>
                  </a:extLst>
                </a:gridCol>
              </a:tblGrid>
              <a:tr h="255550">
                <a:tc>
                  <a:txBody>
                    <a:bodyPr/>
                    <a:lstStyle/>
                    <a:p>
                      <a:pPr marL="0" lvl="0" indent="0" algn="l" rtl="0">
                        <a:lnSpc>
                          <a:spcPct val="50000"/>
                        </a:lnSpc>
                        <a:spcBef>
                          <a:spcPts val="0"/>
                        </a:spcBef>
                        <a:spcAft>
                          <a:spcPts val="0"/>
                        </a:spcAft>
                        <a:buNone/>
                      </a:pPr>
                      <a:r>
                        <a:rPr lang="en" sz="1000" b="1">
                          <a:solidFill>
                            <a:schemeClr val="dk1"/>
                          </a:solidFill>
                          <a:latin typeface="Roboto Condensed"/>
                          <a:ea typeface="Roboto Condensed"/>
                          <a:cs typeface="Roboto Condensed"/>
                          <a:sym typeface="Roboto Condensed"/>
                        </a:rPr>
                        <a:t>ID</a:t>
                      </a:r>
                      <a:endParaRPr sz="1000" b="1">
                        <a:solidFill>
                          <a:schemeClr val="dk1"/>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l" rtl="0">
                        <a:lnSpc>
                          <a:spcPct val="50000"/>
                        </a:lnSpc>
                        <a:spcBef>
                          <a:spcPts val="0"/>
                        </a:spcBef>
                        <a:spcAft>
                          <a:spcPts val="0"/>
                        </a:spcAft>
                        <a:buNone/>
                      </a:pPr>
                      <a:r>
                        <a:rPr lang="en" sz="1000" b="1">
                          <a:solidFill>
                            <a:schemeClr val="dk1"/>
                          </a:solidFill>
                          <a:latin typeface="Roboto Condensed"/>
                          <a:ea typeface="Roboto Condensed"/>
                          <a:cs typeface="Roboto Condensed"/>
                          <a:sym typeface="Roboto Condensed"/>
                        </a:rPr>
                        <a:t>PRIORITY</a:t>
                      </a:r>
                      <a:endParaRPr sz="1000" b="1">
                        <a:solidFill>
                          <a:schemeClr val="dk1"/>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l" rtl="0">
                        <a:lnSpc>
                          <a:spcPct val="50000"/>
                        </a:lnSpc>
                        <a:spcBef>
                          <a:spcPts val="0"/>
                        </a:spcBef>
                        <a:spcAft>
                          <a:spcPts val="0"/>
                        </a:spcAft>
                        <a:buNone/>
                      </a:pPr>
                      <a:r>
                        <a:rPr lang="en" sz="1000" b="1">
                          <a:solidFill>
                            <a:schemeClr val="dk1"/>
                          </a:solidFill>
                          <a:latin typeface="Roboto Condensed"/>
                          <a:ea typeface="Roboto Condensed"/>
                          <a:cs typeface="Roboto Condensed"/>
                          <a:sym typeface="Roboto Condensed"/>
                        </a:rPr>
                        <a:t>FEATURE</a:t>
                      </a:r>
                      <a:endParaRPr sz="1000" b="1">
                        <a:solidFill>
                          <a:schemeClr val="dk1"/>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0"/>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REQ-1</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Must-Have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Create, Edit, Delete Review</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extLst>
                  <a:ext uri="{0D108BD9-81ED-4DB2-BD59-A6C34878D82A}">
                    <a16:rowId xmlns:a16="http://schemas.microsoft.com/office/drawing/2014/main" val="10001"/>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REQ-2</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Must-Have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Share With and View Reviews From Contacts</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extLst>
                  <a:ext uri="{0D108BD9-81ED-4DB2-BD59-A6C34878D82A}">
                    <a16:rowId xmlns:a16="http://schemas.microsoft.com/office/drawing/2014/main" val="10002"/>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REQ-3</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Must-Have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View Your Historical Reviews</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extLst>
                  <a:ext uri="{0D108BD9-81ED-4DB2-BD59-A6C34878D82A}">
                    <a16:rowId xmlns:a16="http://schemas.microsoft.com/office/drawing/2014/main" val="10003"/>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REQ-4</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Must-Have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Maintain a Wishlist of Restaurants</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extLst>
                  <a:ext uri="{0D108BD9-81ED-4DB2-BD59-A6C34878D82A}">
                    <a16:rowId xmlns:a16="http://schemas.microsoft.com/office/drawing/2014/main" val="10004"/>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REQ-5</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Must-Have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Add Contacts</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extLst>
                  <a:ext uri="{0D108BD9-81ED-4DB2-BD59-A6C34878D82A}">
                    <a16:rowId xmlns:a16="http://schemas.microsoft.com/office/drawing/2014/main" val="10005"/>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REQ-6</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Should-Have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Auto Filling of Restaurant Details in Reviews</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extLst>
                  <a:ext uri="{0D108BD9-81ED-4DB2-BD59-A6C34878D82A}">
                    <a16:rowId xmlns:a16="http://schemas.microsoft.com/office/drawing/2014/main" val="10006"/>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REQ-7</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Should-Have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Link to Restaurant Websites from Reviews</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extLst>
                  <a:ext uri="{0D108BD9-81ED-4DB2-BD59-A6C34878D82A}">
                    <a16:rowId xmlns:a16="http://schemas.microsoft.com/office/drawing/2014/main" val="10007"/>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REQ-8</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Should-Have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Support for Photos in Reviews</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extLst>
                  <a:ext uri="{0D108BD9-81ED-4DB2-BD59-A6C34878D82A}">
                    <a16:rowId xmlns:a16="http://schemas.microsoft.com/office/drawing/2014/main" val="10008"/>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REQ-9</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Should-Have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Filters and Search Criteria Within Wishlist</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extLst>
                  <a:ext uri="{0D108BD9-81ED-4DB2-BD59-A6C34878D82A}">
                    <a16:rowId xmlns:a16="http://schemas.microsoft.com/office/drawing/2014/main" val="10009"/>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REQ-10</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Should-Have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Search and View Details by Restaurant</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extLst>
                  <a:ext uri="{0D108BD9-81ED-4DB2-BD59-A6C34878D82A}">
                    <a16:rowId xmlns:a16="http://schemas.microsoft.com/office/drawing/2014/main" val="10010"/>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REQ-11</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Should-Have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Organizational Features for Wishlist</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extLst>
                  <a:ext uri="{0D108BD9-81ED-4DB2-BD59-A6C34878D82A}">
                    <a16:rowId xmlns:a16="http://schemas.microsoft.com/office/drawing/2014/main" val="10011"/>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REQ-12</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Could-Have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Map View</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extLst>
                  <a:ext uri="{0D108BD9-81ED-4DB2-BD59-A6C34878D82A}">
                    <a16:rowId xmlns:a16="http://schemas.microsoft.com/office/drawing/2014/main" val="10012"/>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REQ-13</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Could-Have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Comments on Reviews</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extLst>
                  <a:ext uri="{0D108BD9-81ED-4DB2-BD59-A6C34878D82A}">
                    <a16:rowId xmlns:a16="http://schemas.microsoft.com/office/drawing/2014/main" val="10013"/>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REQ-14</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Could-Have</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Notifications of Activity by Contacts</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extLst>
                  <a:ext uri="{0D108BD9-81ED-4DB2-BD59-A6C34878D82A}">
                    <a16:rowId xmlns:a16="http://schemas.microsoft.com/office/drawing/2014/main" val="10014"/>
                  </a:ext>
                </a:extLst>
              </a:tr>
            </a:tbl>
          </a:graphicData>
        </a:graphic>
      </p:graphicFrame>
      <p:graphicFrame>
        <p:nvGraphicFramePr>
          <p:cNvPr id="537" name="Google Shape;537;p40"/>
          <p:cNvGraphicFramePr/>
          <p:nvPr/>
        </p:nvGraphicFramePr>
        <p:xfrm>
          <a:off x="626575" y="1932866"/>
          <a:ext cx="3459975" cy="1277750"/>
        </p:xfrm>
        <a:graphic>
          <a:graphicData uri="http://schemas.openxmlformats.org/drawingml/2006/table">
            <a:tbl>
              <a:tblPr>
                <a:noFill/>
                <a:tableStyleId>{61479E10-CC4D-482F-BBC3-64BB5282FBA5}</a:tableStyleId>
              </a:tblPr>
              <a:tblGrid>
                <a:gridCol w="874950">
                  <a:extLst>
                    <a:ext uri="{9D8B030D-6E8A-4147-A177-3AD203B41FA5}">
                      <a16:colId xmlns:a16="http://schemas.microsoft.com/office/drawing/2014/main" val="20000"/>
                    </a:ext>
                  </a:extLst>
                </a:gridCol>
                <a:gridCol w="2585025">
                  <a:extLst>
                    <a:ext uri="{9D8B030D-6E8A-4147-A177-3AD203B41FA5}">
                      <a16:colId xmlns:a16="http://schemas.microsoft.com/office/drawing/2014/main" val="20001"/>
                    </a:ext>
                  </a:extLst>
                </a:gridCol>
              </a:tblGrid>
              <a:tr h="255550">
                <a:tc>
                  <a:txBody>
                    <a:bodyPr/>
                    <a:lstStyle/>
                    <a:p>
                      <a:pPr marL="0" lvl="0" indent="0" algn="l" rtl="0">
                        <a:lnSpc>
                          <a:spcPct val="50000"/>
                        </a:lnSpc>
                        <a:spcBef>
                          <a:spcPts val="0"/>
                        </a:spcBef>
                        <a:spcAft>
                          <a:spcPts val="0"/>
                        </a:spcAft>
                        <a:buNone/>
                      </a:pPr>
                      <a:r>
                        <a:rPr lang="en" sz="1000" b="1">
                          <a:solidFill>
                            <a:schemeClr val="dk1"/>
                          </a:solidFill>
                          <a:latin typeface="Roboto Condensed"/>
                          <a:ea typeface="Roboto Condensed"/>
                          <a:cs typeface="Roboto Condensed"/>
                          <a:sym typeface="Roboto Condensed"/>
                        </a:rPr>
                        <a:t>MILESTONE</a:t>
                      </a:r>
                      <a:endParaRPr sz="1000" b="1">
                        <a:solidFill>
                          <a:schemeClr val="dk1"/>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l" rtl="0">
                        <a:lnSpc>
                          <a:spcPct val="50000"/>
                        </a:lnSpc>
                        <a:spcBef>
                          <a:spcPts val="0"/>
                        </a:spcBef>
                        <a:spcAft>
                          <a:spcPts val="0"/>
                        </a:spcAft>
                        <a:buNone/>
                      </a:pPr>
                      <a:r>
                        <a:rPr lang="en" sz="1000" b="1">
                          <a:solidFill>
                            <a:schemeClr val="dk1"/>
                          </a:solidFill>
                          <a:latin typeface="Roboto Condensed"/>
                          <a:ea typeface="Roboto Condensed"/>
                          <a:cs typeface="Roboto Condensed"/>
                          <a:sym typeface="Roboto Condensed"/>
                        </a:rPr>
                        <a:t>FEATURES</a:t>
                      </a:r>
                      <a:endParaRPr sz="1000" b="1">
                        <a:solidFill>
                          <a:schemeClr val="dk1"/>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0"/>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M1</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REQ-1 to REQ-3</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dk2"/>
                    </a:solidFill>
                  </a:tcPr>
                </a:tc>
                <a:extLst>
                  <a:ext uri="{0D108BD9-81ED-4DB2-BD59-A6C34878D82A}">
                    <a16:rowId xmlns:a16="http://schemas.microsoft.com/office/drawing/2014/main" val="10001"/>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M2</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REQ-4 to REQ-6</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lt2"/>
                    </a:solidFill>
                  </a:tcPr>
                </a:tc>
                <a:extLst>
                  <a:ext uri="{0D108BD9-81ED-4DB2-BD59-A6C34878D82A}">
                    <a16:rowId xmlns:a16="http://schemas.microsoft.com/office/drawing/2014/main" val="10002"/>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M3</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REQ-8 to REQ-11</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1"/>
                    </a:solidFill>
                  </a:tcPr>
                </a:tc>
                <a:extLst>
                  <a:ext uri="{0D108BD9-81ED-4DB2-BD59-A6C34878D82A}">
                    <a16:rowId xmlns:a16="http://schemas.microsoft.com/office/drawing/2014/main" val="10003"/>
                  </a:ext>
                </a:extLst>
              </a:tr>
              <a:tr h="255550">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Stretch</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2"/>
                    </a:solidFill>
                  </a:tcPr>
                </a:tc>
                <a:tc>
                  <a:txBody>
                    <a:bodyPr/>
                    <a:lstStyle/>
                    <a:p>
                      <a:pPr marL="0" lvl="0" indent="0" algn="l" rtl="0">
                        <a:lnSpc>
                          <a:spcPct val="50000"/>
                        </a:lnSpc>
                        <a:spcBef>
                          <a:spcPts val="0"/>
                        </a:spcBef>
                        <a:spcAft>
                          <a:spcPts val="0"/>
                        </a:spcAft>
                        <a:buNone/>
                      </a:pPr>
                      <a:r>
                        <a:rPr lang="en" sz="1000" b="1">
                          <a:solidFill>
                            <a:srgbClr val="FFFFFF"/>
                          </a:solidFill>
                          <a:latin typeface="Roboto Condensed"/>
                          <a:ea typeface="Roboto Condensed"/>
                          <a:cs typeface="Roboto Condensed"/>
                          <a:sym typeface="Roboto Condensed"/>
                        </a:rPr>
                        <a:t>REQ-12 to REQ-14</a:t>
                      </a:r>
                      <a:endParaRPr sz="1000" b="1">
                        <a:solidFill>
                          <a:srgbClr val="FFFFFF"/>
                        </a:solidFill>
                        <a:latin typeface="Roboto Condensed"/>
                        <a:ea typeface="Roboto Condensed"/>
                        <a:cs typeface="Roboto Condensed"/>
                        <a:sym typeface="Roboto Condensed"/>
                      </a:endParaRPr>
                    </a:p>
                  </a:txBody>
                  <a:tcPr marL="91425" marR="91425" marT="68575" marB="68575"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solidFill>
                      <a:schemeClr val="accent2"/>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41"/>
          <p:cNvSpPr txBox="1">
            <a:spLocks noGrp="1"/>
          </p:cNvSpPr>
          <p:nvPr>
            <p:ph type="title" idx="4294967295"/>
          </p:nvPr>
        </p:nvSpPr>
        <p:spPr>
          <a:xfrm>
            <a:off x="1689150" y="397300"/>
            <a:ext cx="5874000" cy="588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b="1"/>
              <a:t>The Restauwants Team</a:t>
            </a:r>
            <a:endParaRPr b="1"/>
          </a:p>
        </p:txBody>
      </p:sp>
      <p:sp>
        <p:nvSpPr>
          <p:cNvPr id="543" name="Google Shape;543;p41"/>
          <p:cNvSpPr txBox="1"/>
          <p:nvPr/>
        </p:nvSpPr>
        <p:spPr>
          <a:xfrm>
            <a:off x="2061900" y="4360000"/>
            <a:ext cx="5020200" cy="52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b="1">
                <a:solidFill>
                  <a:schemeClr val="dk1"/>
                </a:solidFill>
                <a:latin typeface="Kantumruy Pro"/>
                <a:ea typeface="Kantumruy Pro"/>
                <a:cs typeface="Kantumruy Pro"/>
                <a:sym typeface="Kantumruy Pro"/>
              </a:rPr>
              <a:t>CREDITS: </a:t>
            </a:r>
            <a:r>
              <a:rPr lang="en" sz="1200">
                <a:solidFill>
                  <a:schemeClr val="dk1"/>
                </a:solidFill>
                <a:latin typeface="Kantumruy Pro Medium"/>
                <a:ea typeface="Kantumruy Pro Medium"/>
                <a:cs typeface="Kantumruy Pro Medium"/>
                <a:sym typeface="Kantumruy Pro"/>
              </a:rPr>
              <a:t>This presentation template was created by </a:t>
            </a:r>
            <a:r>
              <a:rPr lang="en" sz="1200" u="sng">
                <a:solidFill>
                  <a:schemeClr val="dk1"/>
                </a:solidFill>
                <a:latin typeface="Kantumruy Pro Medium"/>
                <a:ea typeface="Kantumruy Pro Medium"/>
                <a:cs typeface="Kantumruy Pro Medium"/>
                <a:sym typeface="Kantumruy Pro"/>
              </a:rPr>
              <a:t>Slidesgo</a:t>
            </a:r>
            <a:r>
              <a:rPr lang="en" sz="1200">
                <a:solidFill>
                  <a:schemeClr val="dk1"/>
                </a:solidFill>
                <a:latin typeface="Kantumruy Pro Medium"/>
                <a:ea typeface="Kantumruy Pro Medium"/>
                <a:cs typeface="Kantumruy Pro Medium"/>
                <a:sym typeface="Kantumruy Pro"/>
              </a:rPr>
              <a:t>, and includes icons by </a:t>
            </a:r>
            <a:r>
              <a:rPr lang="en" sz="1200" u="sng">
                <a:solidFill>
                  <a:schemeClr val="dk1"/>
                </a:solidFill>
                <a:latin typeface="Kantumruy Pro Medium"/>
                <a:ea typeface="Kantumruy Pro Medium"/>
                <a:cs typeface="Kantumruy Pro Medium"/>
                <a:sym typeface="Kantumruy Pro"/>
              </a:rPr>
              <a:t>Flaticon</a:t>
            </a:r>
            <a:r>
              <a:rPr lang="en" sz="1200">
                <a:solidFill>
                  <a:schemeClr val="dk1"/>
                </a:solidFill>
                <a:latin typeface="Kantumruy Pro Medium"/>
                <a:ea typeface="Kantumruy Pro Medium"/>
                <a:cs typeface="Kantumruy Pro Medium"/>
                <a:sym typeface="Kantumruy Pro"/>
              </a:rPr>
              <a:t> and infographics &amp; images by </a:t>
            </a:r>
            <a:r>
              <a:rPr lang="en" sz="1200" u="sng">
                <a:solidFill>
                  <a:schemeClr val="dk1"/>
                </a:solidFill>
                <a:latin typeface="Kantumruy Pro Medium"/>
                <a:ea typeface="Kantumruy Pro Medium"/>
                <a:cs typeface="Kantumruy Pro Medium"/>
                <a:sym typeface="Kantumruy Pro"/>
              </a:rPr>
              <a:t>Freepik</a:t>
            </a:r>
            <a:endParaRPr sz="1200" u="sng">
              <a:solidFill>
                <a:schemeClr val="dk1"/>
              </a:solidFill>
              <a:latin typeface="Kantumruy Pro Medium"/>
              <a:ea typeface="Kantumruy Pro Medium"/>
              <a:cs typeface="Kantumruy Pro Medium"/>
              <a:sym typeface="Kantumruy Pro"/>
            </a:endParaRPr>
          </a:p>
        </p:txBody>
      </p:sp>
      <p:pic>
        <p:nvPicPr>
          <p:cNvPr id="544" name="Google Shape;544;p41"/>
          <p:cNvPicPr preferRelativeResize="0"/>
          <p:nvPr/>
        </p:nvPicPr>
        <p:blipFill rotWithShape="1">
          <a:blip r:embed="rId3">
            <a:alphaModFix/>
          </a:blip>
          <a:srcRect l="17770" t="-59" r="24702" b="26214"/>
          <a:stretch/>
        </p:blipFill>
        <p:spPr>
          <a:xfrm>
            <a:off x="6100909" y="1282475"/>
            <a:ext cx="1202100" cy="1157400"/>
          </a:xfrm>
          <a:prstGeom prst="ellipse">
            <a:avLst/>
          </a:prstGeom>
          <a:noFill/>
          <a:ln>
            <a:noFill/>
          </a:ln>
        </p:spPr>
      </p:pic>
      <p:pic>
        <p:nvPicPr>
          <p:cNvPr id="545" name="Google Shape;545;p41"/>
          <p:cNvPicPr preferRelativeResize="0"/>
          <p:nvPr/>
        </p:nvPicPr>
        <p:blipFill rotWithShape="1">
          <a:blip r:embed="rId4">
            <a:alphaModFix/>
          </a:blip>
          <a:srcRect t="23828" b="23823"/>
          <a:stretch/>
        </p:blipFill>
        <p:spPr>
          <a:xfrm>
            <a:off x="486937" y="1282475"/>
            <a:ext cx="1202100" cy="1157400"/>
          </a:xfrm>
          <a:prstGeom prst="ellipse">
            <a:avLst/>
          </a:prstGeom>
          <a:noFill/>
          <a:ln w="38100" cap="flat" cmpd="sng">
            <a:solidFill>
              <a:schemeClr val="lt1"/>
            </a:solidFill>
            <a:prstDash val="solid"/>
            <a:round/>
            <a:headEnd type="none" w="sm" len="sm"/>
            <a:tailEnd type="none" w="sm" len="sm"/>
          </a:ln>
        </p:spPr>
      </p:pic>
      <p:pic>
        <p:nvPicPr>
          <p:cNvPr id="546" name="Google Shape;546;p41"/>
          <p:cNvPicPr preferRelativeResize="0"/>
          <p:nvPr/>
        </p:nvPicPr>
        <p:blipFill rotWithShape="1">
          <a:blip r:embed="rId5">
            <a:alphaModFix/>
          </a:blip>
          <a:srcRect t="1886" b="1886"/>
          <a:stretch/>
        </p:blipFill>
        <p:spPr>
          <a:xfrm>
            <a:off x="1890428" y="1282475"/>
            <a:ext cx="1202100" cy="1157400"/>
          </a:xfrm>
          <a:prstGeom prst="ellipse">
            <a:avLst/>
          </a:prstGeom>
          <a:noFill/>
          <a:ln>
            <a:noFill/>
          </a:ln>
        </p:spPr>
      </p:pic>
      <p:pic>
        <p:nvPicPr>
          <p:cNvPr id="547" name="Google Shape;547;p41"/>
          <p:cNvPicPr preferRelativeResize="0"/>
          <p:nvPr/>
        </p:nvPicPr>
        <p:blipFill rotWithShape="1">
          <a:blip r:embed="rId6">
            <a:alphaModFix/>
          </a:blip>
          <a:srcRect t="1867" b="1858"/>
          <a:stretch/>
        </p:blipFill>
        <p:spPr>
          <a:xfrm>
            <a:off x="3293922" y="1282475"/>
            <a:ext cx="1202100" cy="1157400"/>
          </a:xfrm>
          <a:prstGeom prst="ellipse">
            <a:avLst/>
          </a:prstGeom>
          <a:noFill/>
          <a:ln>
            <a:noFill/>
          </a:ln>
        </p:spPr>
      </p:pic>
      <p:pic>
        <p:nvPicPr>
          <p:cNvPr id="548" name="Google Shape;548;p41"/>
          <p:cNvPicPr preferRelativeResize="0"/>
          <p:nvPr/>
        </p:nvPicPr>
        <p:blipFill rotWithShape="1">
          <a:blip r:embed="rId7">
            <a:alphaModFix/>
          </a:blip>
          <a:srcRect l="1848" r="1849"/>
          <a:stretch/>
        </p:blipFill>
        <p:spPr>
          <a:xfrm>
            <a:off x="4697415" y="1282475"/>
            <a:ext cx="1202100" cy="1157400"/>
          </a:xfrm>
          <a:prstGeom prst="ellipse">
            <a:avLst/>
          </a:prstGeom>
          <a:noFill/>
          <a:ln>
            <a:noFill/>
          </a:ln>
        </p:spPr>
      </p:pic>
      <p:pic>
        <p:nvPicPr>
          <p:cNvPr id="549" name="Google Shape;549;p41"/>
          <p:cNvPicPr preferRelativeResize="0"/>
          <p:nvPr/>
        </p:nvPicPr>
        <p:blipFill rotWithShape="1">
          <a:blip r:embed="rId8">
            <a:alphaModFix/>
          </a:blip>
          <a:srcRect t="1867" b="1858"/>
          <a:stretch/>
        </p:blipFill>
        <p:spPr>
          <a:xfrm>
            <a:off x="7454958" y="1282475"/>
            <a:ext cx="1202100" cy="1157400"/>
          </a:xfrm>
          <a:prstGeom prst="ellipse">
            <a:avLst/>
          </a:prstGeom>
          <a:noFill/>
          <a:ln>
            <a:noFill/>
          </a:ln>
        </p:spPr>
      </p:pic>
      <p:sp>
        <p:nvSpPr>
          <p:cNvPr id="550" name="Google Shape;550;p41"/>
          <p:cNvSpPr txBox="1"/>
          <p:nvPr/>
        </p:nvSpPr>
        <p:spPr>
          <a:xfrm>
            <a:off x="487050" y="2487700"/>
            <a:ext cx="12021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Rebecca Jeon</a:t>
            </a:r>
            <a:endParaRPr sz="1800" b="1">
              <a:solidFill>
                <a:schemeClr val="dk2"/>
              </a:solidFill>
              <a:latin typeface="Kantumruy Pro"/>
              <a:ea typeface="Kantumruy Pro"/>
              <a:cs typeface="Kantumruy Pro"/>
              <a:sym typeface="Kantumruy Pro"/>
            </a:endParaRPr>
          </a:p>
        </p:txBody>
      </p:sp>
      <p:sp>
        <p:nvSpPr>
          <p:cNvPr id="551" name="Google Shape;551;p41"/>
          <p:cNvSpPr txBox="1"/>
          <p:nvPr/>
        </p:nvSpPr>
        <p:spPr>
          <a:xfrm>
            <a:off x="1890425" y="2487700"/>
            <a:ext cx="12021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Cam</a:t>
            </a:r>
            <a:endParaRPr sz="1800" b="1">
              <a:solidFill>
                <a:schemeClr val="dk2"/>
              </a:solidFill>
              <a:latin typeface="Kantumruy Pro"/>
              <a:ea typeface="Kantumruy Pro"/>
              <a:cs typeface="Kantumruy Pro"/>
              <a:sym typeface="Kantumruy Pro"/>
            </a:endParaRPr>
          </a:p>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Rohwer</a:t>
            </a:r>
            <a:endParaRPr sz="1800" b="1">
              <a:solidFill>
                <a:schemeClr val="dk2"/>
              </a:solidFill>
              <a:latin typeface="Kantumruy Pro"/>
              <a:ea typeface="Kantumruy Pro"/>
              <a:cs typeface="Kantumruy Pro"/>
              <a:sym typeface="Kantumruy Pro"/>
            </a:endParaRPr>
          </a:p>
        </p:txBody>
      </p:sp>
      <p:sp>
        <p:nvSpPr>
          <p:cNvPr id="552" name="Google Shape;552;p41"/>
          <p:cNvSpPr txBox="1"/>
          <p:nvPr/>
        </p:nvSpPr>
        <p:spPr>
          <a:xfrm>
            <a:off x="3293800" y="2487700"/>
            <a:ext cx="12021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Callum</a:t>
            </a:r>
            <a:endParaRPr sz="1800" b="1">
              <a:solidFill>
                <a:schemeClr val="dk2"/>
              </a:solidFill>
              <a:latin typeface="Kantumruy Pro"/>
              <a:ea typeface="Kantumruy Pro"/>
              <a:cs typeface="Kantumruy Pro"/>
              <a:sym typeface="Kantumruy Pro"/>
            </a:endParaRPr>
          </a:p>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Curtis</a:t>
            </a:r>
            <a:endParaRPr sz="1800" b="1">
              <a:solidFill>
                <a:schemeClr val="dk2"/>
              </a:solidFill>
              <a:latin typeface="Kantumruy Pro"/>
              <a:ea typeface="Kantumruy Pro"/>
              <a:cs typeface="Kantumruy Pro"/>
              <a:sym typeface="Kantumruy Pro"/>
            </a:endParaRPr>
          </a:p>
        </p:txBody>
      </p:sp>
      <p:sp>
        <p:nvSpPr>
          <p:cNvPr id="553" name="Google Shape;553;p41"/>
          <p:cNvSpPr txBox="1"/>
          <p:nvPr/>
        </p:nvSpPr>
        <p:spPr>
          <a:xfrm>
            <a:off x="4697175" y="2487700"/>
            <a:ext cx="12021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Devin</a:t>
            </a:r>
            <a:endParaRPr sz="1800" b="1">
              <a:solidFill>
                <a:schemeClr val="dk2"/>
              </a:solidFill>
              <a:latin typeface="Kantumruy Pro"/>
              <a:ea typeface="Kantumruy Pro"/>
              <a:cs typeface="Kantumruy Pro"/>
              <a:sym typeface="Kantumruy Pro"/>
            </a:endParaRPr>
          </a:p>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Frioud</a:t>
            </a:r>
            <a:endParaRPr sz="1800" b="1">
              <a:solidFill>
                <a:schemeClr val="dk2"/>
              </a:solidFill>
              <a:latin typeface="Kantumruy Pro"/>
              <a:ea typeface="Kantumruy Pro"/>
              <a:cs typeface="Kantumruy Pro"/>
              <a:sym typeface="Kantumruy Pro"/>
            </a:endParaRPr>
          </a:p>
        </p:txBody>
      </p:sp>
      <p:sp>
        <p:nvSpPr>
          <p:cNvPr id="554" name="Google Shape;554;p41"/>
          <p:cNvSpPr txBox="1"/>
          <p:nvPr/>
        </p:nvSpPr>
        <p:spPr>
          <a:xfrm>
            <a:off x="6072550" y="2487700"/>
            <a:ext cx="12588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Norman</a:t>
            </a:r>
            <a:endParaRPr sz="1800" b="1">
              <a:solidFill>
                <a:schemeClr val="dk2"/>
              </a:solidFill>
              <a:latin typeface="Kantumruy Pro"/>
              <a:ea typeface="Kantumruy Pro"/>
              <a:cs typeface="Kantumruy Pro"/>
              <a:sym typeface="Kantumruy Pro"/>
            </a:endParaRPr>
          </a:p>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Anderson</a:t>
            </a:r>
            <a:endParaRPr sz="1800" b="1">
              <a:solidFill>
                <a:schemeClr val="dk2"/>
              </a:solidFill>
              <a:latin typeface="Kantumruy Pro"/>
              <a:ea typeface="Kantumruy Pro"/>
              <a:cs typeface="Kantumruy Pro"/>
              <a:sym typeface="Kantumruy Pro"/>
            </a:endParaRPr>
          </a:p>
        </p:txBody>
      </p:sp>
      <p:sp>
        <p:nvSpPr>
          <p:cNvPr id="555" name="Google Shape;555;p41"/>
          <p:cNvSpPr txBox="1"/>
          <p:nvPr/>
        </p:nvSpPr>
        <p:spPr>
          <a:xfrm>
            <a:off x="7454950" y="2487700"/>
            <a:ext cx="12021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Nick</a:t>
            </a:r>
            <a:endParaRPr sz="1800" b="1">
              <a:solidFill>
                <a:schemeClr val="dk2"/>
              </a:solidFill>
              <a:latin typeface="Kantumruy Pro"/>
              <a:ea typeface="Kantumruy Pro"/>
              <a:cs typeface="Kantumruy Pro"/>
              <a:sym typeface="Kantumruy Pro"/>
            </a:endParaRPr>
          </a:p>
          <a:p>
            <a:pPr marL="0" lvl="0" indent="0" algn="ctr" rtl="0">
              <a:spcBef>
                <a:spcPts val="0"/>
              </a:spcBef>
              <a:spcAft>
                <a:spcPts val="0"/>
              </a:spcAft>
              <a:buNone/>
            </a:pPr>
            <a:r>
              <a:rPr lang="en" sz="1800" b="1">
                <a:solidFill>
                  <a:schemeClr val="dk2"/>
                </a:solidFill>
                <a:latin typeface="Kantumruy Pro"/>
                <a:ea typeface="Kantumruy Pro"/>
                <a:cs typeface="Kantumruy Pro"/>
                <a:sym typeface="Kantumruy Pro"/>
              </a:rPr>
              <a:t>Badyal</a:t>
            </a:r>
            <a:endParaRPr sz="1800" b="1">
              <a:solidFill>
                <a:schemeClr val="dk2"/>
              </a:solidFill>
              <a:latin typeface="Kantumruy Pro"/>
              <a:ea typeface="Kantumruy Pro"/>
              <a:cs typeface="Kantumruy Pro"/>
              <a:sym typeface="Kantumruy Pro"/>
            </a:endParaRPr>
          </a:p>
        </p:txBody>
      </p:sp>
      <p:sp>
        <p:nvSpPr>
          <p:cNvPr id="556" name="Google Shape;556;p41"/>
          <p:cNvSpPr/>
          <p:nvPr/>
        </p:nvSpPr>
        <p:spPr>
          <a:xfrm>
            <a:off x="464900" y="771075"/>
            <a:ext cx="134400" cy="734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557" name="Google Shape;557;p41"/>
          <p:cNvSpPr/>
          <p:nvPr/>
        </p:nvSpPr>
        <p:spPr>
          <a:xfrm>
            <a:off x="476800" y="1222675"/>
            <a:ext cx="75600" cy="3489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558" name="Google Shape;558;p41"/>
          <p:cNvSpPr/>
          <p:nvPr/>
        </p:nvSpPr>
        <p:spPr>
          <a:xfrm>
            <a:off x="494300" y="2159800"/>
            <a:ext cx="58200" cy="4308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559" name="Google Shape;559;p41"/>
          <p:cNvSpPr txBox="1"/>
          <p:nvPr/>
        </p:nvSpPr>
        <p:spPr>
          <a:xfrm>
            <a:off x="2298750" y="3480725"/>
            <a:ext cx="4546500" cy="58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dk1"/>
                </a:solidFill>
                <a:latin typeface="Kantumruy Pro Medium"/>
                <a:ea typeface="Kantumruy Pro Medium"/>
                <a:cs typeface="Kantumruy Pro Medium"/>
                <a:sym typeface="Kantumruy Pro"/>
              </a:rPr>
              <a:t>Uniting food lovers, one plate at a time!</a:t>
            </a:r>
            <a:endParaRPr sz="1800">
              <a:solidFill>
                <a:schemeClr val="dk1"/>
              </a:solidFill>
              <a:latin typeface="Kantumruy Pro Medium"/>
              <a:ea typeface="Kantumruy Pro Medium"/>
              <a:cs typeface="Kantumruy Pro Medium"/>
              <a:sym typeface="Kantumruy Pro"/>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0">
  <p:cSld>
    <p:spTree>
      <p:nvGrpSpPr>
        <p:cNvPr id="1" name="Shape 563"/>
        <p:cNvGrpSpPr/>
        <p:nvPr/>
      </p:nvGrpSpPr>
      <p:grpSpPr>
        <a:xfrm>
          <a:off x="0" y="0"/>
          <a:ext cx="0" cy="0"/>
          <a:chOff x="0" y="0"/>
          <a:chExt cx="0" cy="0"/>
        </a:xfrm>
      </p:grpSpPr>
      <p:sp>
        <p:nvSpPr>
          <p:cNvPr id="564" name="Google Shape;564;p42"/>
          <p:cNvSpPr txBox="1">
            <a:spLocks noGrp="1"/>
          </p:cNvSpPr>
          <p:nvPr>
            <p:ph type="title"/>
          </p:nvPr>
        </p:nvSpPr>
        <p:spPr>
          <a:xfrm>
            <a:off x="2433742" y="397300"/>
            <a:ext cx="4276500" cy="91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grpSp>
        <p:nvGrpSpPr>
          <p:cNvPr id="565" name="Google Shape;565;p42"/>
          <p:cNvGrpSpPr/>
          <p:nvPr/>
        </p:nvGrpSpPr>
        <p:grpSpPr>
          <a:xfrm>
            <a:off x="-252711" y="1964744"/>
            <a:ext cx="1319633" cy="2639265"/>
            <a:chOff x="8430775" y="1772275"/>
            <a:chExt cx="1482900" cy="2965800"/>
          </a:xfrm>
        </p:grpSpPr>
        <p:sp>
          <p:nvSpPr>
            <p:cNvPr id="566" name="Google Shape;566;p42"/>
            <p:cNvSpPr/>
            <p:nvPr/>
          </p:nvSpPr>
          <p:spPr>
            <a:xfrm rot="5400000">
              <a:off x="8430775" y="17722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567" name="Google Shape;567;p42"/>
            <p:cNvSpPr/>
            <p:nvPr/>
          </p:nvSpPr>
          <p:spPr>
            <a:xfrm rot="5400000">
              <a:off x="8430775" y="32551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568" name="Google Shape;568;p42"/>
          <p:cNvSpPr/>
          <p:nvPr/>
        </p:nvSpPr>
        <p:spPr>
          <a:xfrm>
            <a:off x="7497463" y="4072605"/>
            <a:ext cx="2099171" cy="381748"/>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569" name="Google Shape;569;p42"/>
          <p:cNvCxnSpPr/>
          <p:nvPr/>
        </p:nvCxnSpPr>
        <p:spPr>
          <a:xfrm rot="10800000">
            <a:off x="0" y="1313800"/>
            <a:ext cx="2164200" cy="0"/>
          </a:xfrm>
          <a:prstGeom prst="straightConnector1">
            <a:avLst/>
          </a:prstGeom>
          <a:noFill/>
          <a:ln w="19050" cap="flat" cmpd="sng">
            <a:solidFill>
              <a:schemeClr val="dk2"/>
            </a:solidFill>
            <a:prstDash val="solid"/>
            <a:round/>
            <a:headEnd type="none" w="med" len="med"/>
            <a:tailEnd type="none" w="med" len="med"/>
          </a:ln>
        </p:spPr>
      </p:cxnSp>
      <p:grpSp>
        <p:nvGrpSpPr>
          <p:cNvPr id="570" name="Google Shape;570;p42"/>
          <p:cNvGrpSpPr/>
          <p:nvPr/>
        </p:nvGrpSpPr>
        <p:grpSpPr>
          <a:xfrm>
            <a:off x="3219380" y="1567901"/>
            <a:ext cx="2705248" cy="2007703"/>
            <a:chOff x="1225566" y="2986275"/>
            <a:chExt cx="1965166" cy="1458344"/>
          </a:xfrm>
        </p:grpSpPr>
        <p:cxnSp>
          <p:nvCxnSpPr>
            <p:cNvPr id="571" name="Google Shape;571;p42"/>
            <p:cNvCxnSpPr>
              <a:stCxn id="572" idx="0"/>
              <a:endCxn id="573" idx="4"/>
            </p:cNvCxnSpPr>
            <p:nvPr/>
          </p:nvCxnSpPr>
          <p:spPr>
            <a:xfrm rot="10800000" flipH="1">
              <a:off x="1521366" y="3577919"/>
              <a:ext cx="686700" cy="275100"/>
            </a:xfrm>
            <a:prstGeom prst="straightConnector1">
              <a:avLst/>
            </a:prstGeom>
            <a:noFill/>
            <a:ln w="38100" cap="flat" cmpd="sng">
              <a:solidFill>
                <a:schemeClr val="dk2"/>
              </a:solidFill>
              <a:prstDash val="solid"/>
              <a:round/>
              <a:headEnd type="none" w="med" len="med"/>
              <a:tailEnd type="none" w="med" len="med"/>
            </a:ln>
          </p:spPr>
        </p:cxnSp>
        <p:cxnSp>
          <p:nvCxnSpPr>
            <p:cNvPr id="574" name="Google Shape;574;p42"/>
            <p:cNvCxnSpPr>
              <a:stCxn id="573" idx="4"/>
              <a:endCxn id="575" idx="0"/>
            </p:cNvCxnSpPr>
            <p:nvPr/>
          </p:nvCxnSpPr>
          <p:spPr>
            <a:xfrm>
              <a:off x="2208152" y="3577875"/>
              <a:ext cx="686700" cy="275100"/>
            </a:xfrm>
            <a:prstGeom prst="straightConnector1">
              <a:avLst/>
            </a:prstGeom>
            <a:noFill/>
            <a:ln w="38100" cap="flat" cmpd="sng">
              <a:solidFill>
                <a:schemeClr val="dk2"/>
              </a:solidFill>
              <a:prstDash val="solid"/>
              <a:round/>
              <a:headEnd type="none" w="med" len="med"/>
              <a:tailEnd type="none" w="med" len="med"/>
            </a:ln>
          </p:spPr>
        </p:cxnSp>
        <p:sp>
          <p:nvSpPr>
            <p:cNvPr id="573" name="Google Shape;573;p42"/>
            <p:cNvSpPr/>
            <p:nvPr/>
          </p:nvSpPr>
          <p:spPr>
            <a:xfrm>
              <a:off x="1912352" y="2986275"/>
              <a:ext cx="591600" cy="591600"/>
            </a:xfrm>
            <a:prstGeom prst="ellipse">
              <a:avLst/>
            </a:prstGeom>
            <a:noFill/>
            <a:ln w="38100" cap="flat" cmpd="sng">
              <a:solidFill>
                <a:schemeClr val="dk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5" name="Google Shape;575;p42"/>
            <p:cNvSpPr/>
            <p:nvPr/>
          </p:nvSpPr>
          <p:spPr>
            <a:xfrm>
              <a:off x="2599133" y="3853018"/>
              <a:ext cx="591600" cy="591600"/>
            </a:xfrm>
            <a:prstGeom prst="ellipse">
              <a:avLst/>
            </a:prstGeom>
            <a:noFill/>
            <a:ln w="38100" cap="flat" cmpd="sng">
              <a:solidFill>
                <a:schemeClr val="dk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72" name="Google Shape;572;p42"/>
            <p:cNvSpPr/>
            <p:nvPr/>
          </p:nvSpPr>
          <p:spPr>
            <a:xfrm>
              <a:off x="1225566" y="3853019"/>
              <a:ext cx="591600" cy="591600"/>
            </a:xfrm>
            <a:prstGeom prst="ellipse">
              <a:avLst/>
            </a:prstGeom>
            <a:noFill/>
            <a:ln w="38100" cap="flat" cmpd="sng">
              <a:solidFill>
                <a:schemeClr val="dk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0">
  <p:cSld>
    <p:spTree>
      <p:nvGrpSpPr>
        <p:cNvPr id="1" name="Shape 579"/>
        <p:cNvGrpSpPr/>
        <p:nvPr/>
      </p:nvGrpSpPr>
      <p:grpSpPr>
        <a:xfrm>
          <a:off x="0" y="0"/>
          <a:ext cx="0" cy="0"/>
          <a:chOff x="0" y="0"/>
          <a:chExt cx="0" cy="0"/>
        </a:xfrm>
      </p:grpSpPr>
      <p:sp>
        <p:nvSpPr>
          <p:cNvPr id="580" name="Google Shape;580;p43"/>
          <p:cNvSpPr txBox="1">
            <a:spLocks noGrp="1"/>
          </p:cNvSpPr>
          <p:nvPr>
            <p:ph type="ctrTitle"/>
          </p:nvPr>
        </p:nvSpPr>
        <p:spPr>
          <a:xfrm>
            <a:off x="1118850" y="1200650"/>
            <a:ext cx="6906300" cy="2326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Cost Reduction in Manufacturing Industry </a:t>
            </a:r>
            <a:r>
              <a:rPr lang="en">
                <a:latin typeface="Sora SemiBold"/>
                <a:ea typeface="Sora SemiBold"/>
                <a:cs typeface="Sora SemiBold"/>
                <a:sym typeface="Sora SemiBold"/>
              </a:rPr>
              <a:t>Project Proposal</a:t>
            </a:r>
            <a:endParaRPr>
              <a:latin typeface="Sora SemiBold"/>
              <a:ea typeface="Sora SemiBold"/>
              <a:cs typeface="Sora SemiBold"/>
              <a:sym typeface="Sora SemiBold"/>
            </a:endParaRPr>
          </a:p>
        </p:txBody>
      </p:sp>
      <p:sp>
        <p:nvSpPr>
          <p:cNvPr id="581" name="Google Shape;581;p43"/>
          <p:cNvSpPr txBox="1">
            <a:spLocks noGrp="1"/>
          </p:cNvSpPr>
          <p:nvPr>
            <p:ph type="subTitle" idx="1"/>
          </p:nvPr>
        </p:nvSpPr>
        <p:spPr>
          <a:xfrm>
            <a:off x="2286150" y="3697800"/>
            <a:ext cx="45717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grpSp>
        <p:nvGrpSpPr>
          <p:cNvPr id="582" name="Google Shape;582;p43"/>
          <p:cNvGrpSpPr/>
          <p:nvPr/>
        </p:nvGrpSpPr>
        <p:grpSpPr>
          <a:xfrm>
            <a:off x="8153477" y="2082044"/>
            <a:ext cx="1319633" cy="2639265"/>
            <a:chOff x="8430775" y="1772275"/>
            <a:chExt cx="1482900" cy="2965800"/>
          </a:xfrm>
        </p:grpSpPr>
        <p:sp>
          <p:nvSpPr>
            <p:cNvPr id="583" name="Google Shape;583;p43"/>
            <p:cNvSpPr/>
            <p:nvPr/>
          </p:nvSpPr>
          <p:spPr>
            <a:xfrm rot="5400000">
              <a:off x="8430775" y="17722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584" name="Google Shape;584;p43"/>
            <p:cNvSpPr/>
            <p:nvPr/>
          </p:nvSpPr>
          <p:spPr>
            <a:xfrm rot="5400000">
              <a:off x="8430775" y="32551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585" name="Google Shape;585;p43"/>
          <p:cNvSpPr/>
          <p:nvPr/>
        </p:nvSpPr>
        <p:spPr>
          <a:xfrm>
            <a:off x="6390475" y="586975"/>
            <a:ext cx="2420156" cy="440126"/>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586" name="Google Shape;586;p43"/>
          <p:cNvGrpSpPr/>
          <p:nvPr/>
        </p:nvGrpSpPr>
        <p:grpSpPr>
          <a:xfrm>
            <a:off x="-434525" y="2612050"/>
            <a:ext cx="2118300" cy="3246725"/>
            <a:chOff x="-434525" y="2612050"/>
            <a:chExt cx="2118300" cy="3246725"/>
          </a:xfrm>
        </p:grpSpPr>
        <p:cxnSp>
          <p:nvCxnSpPr>
            <p:cNvPr id="587" name="Google Shape;587;p43"/>
            <p:cNvCxnSpPr/>
            <p:nvPr/>
          </p:nvCxnSpPr>
          <p:spPr>
            <a:xfrm>
              <a:off x="536150" y="2612050"/>
              <a:ext cx="0" cy="2560500"/>
            </a:xfrm>
            <a:prstGeom prst="straightConnector1">
              <a:avLst/>
            </a:prstGeom>
            <a:noFill/>
            <a:ln w="19050" cap="flat" cmpd="sng">
              <a:solidFill>
                <a:schemeClr val="dk2"/>
              </a:solidFill>
              <a:prstDash val="solid"/>
              <a:round/>
              <a:headEnd type="none" w="med" len="med"/>
              <a:tailEnd type="none" w="med" len="med"/>
            </a:ln>
          </p:spPr>
        </p:cxnSp>
        <p:sp>
          <p:nvSpPr>
            <p:cNvPr id="588" name="Google Shape;588;p43"/>
            <p:cNvSpPr/>
            <p:nvPr/>
          </p:nvSpPr>
          <p:spPr>
            <a:xfrm rot="5400000">
              <a:off x="-434525" y="3740475"/>
              <a:ext cx="2118300" cy="2118300"/>
            </a:xfrm>
            <a:prstGeom prst="pie">
              <a:avLst>
                <a:gd name="adj1" fmla="val 10800321"/>
                <a:gd name="adj2" fmla="val 1620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show="0">
  <p:cSld>
    <p:spTree>
      <p:nvGrpSpPr>
        <p:cNvPr id="1" name="Shape 592"/>
        <p:cNvGrpSpPr/>
        <p:nvPr/>
      </p:nvGrpSpPr>
      <p:grpSpPr>
        <a:xfrm>
          <a:off x="0" y="0"/>
          <a:ext cx="0" cy="0"/>
          <a:chOff x="0" y="0"/>
          <a:chExt cx="0" cy="0"/>
        </a:xfrm>
      </p:grpSpPr>
      <p:sp>
        <p:nvSpPr>
          <p:cNvPr id="593" name="Google Shape;593;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a:t>
            </a:r>
            <a:r>
              <a:rPr lang="en">
                <a:latin typeface="Sora SemiBold"/>
                <a:ea typeface="Sora SemiBold"/>
                <a:cs typeface="Sora SemiBold"/>
                <a:sym typeface="Sora SemiBold"/>
              </a:rPr>
              <a:t>this template</a:t>
            </a:r>
            <a:endParaRPr>
              <a:latin typeface="Sora SemiBold"/>
              <a:ea typeface="Sora SemiBold"/>
              <a:cs typeface="Sora SemiBold"/>
              <a:sym typeface="Sora SemiBold"/>
            </a:endParaRPr>
          </a:p>
        </p:txBody>
      </p:sp>
      <p:sp>
        <p:nvSpPr>
          <p:cNvPr id="594" name="Google Shape;594;p44"/>
          <p:cNvSpPr txBox="1">
            <a:spLocks noGrp="1"/>
          </p:cNvSpPr>
          <p:nvPr>
            <p:ph type="body" idx="1"/>
          </p:nvPr>
        </p:nvSpPr>
        <p:spPr>
          <a:xfrm>
            <a:off x="720000" y="1215751"/>
            <a:ext cx="7704000" cy="391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delete this slide when you’re done editing the presentation</a:t>
            </a:r>
            <a:endParaRPr>
              <a:solidFill>
                <a:schemeClr val="dk1"/>
              </a:solidFill>
            </a:endParaRPr>
          </a:p>
        </p:txBody>
      </p:sp>
      <p:graphicFrame>
        <p:nvGraphicFramePr>
          <p:cNvPr id="595" name="Google Shape;595;p44"/>
          <p:cNvGraphicFramePr/>
          <p:nvPr/>
        </p:nvGraphicFramePr>
        <p:xfrm>
          <a:off x="720000" y="1749625"/>
          <a:ext cx="3000000" cy="3000000"/>
        </p:xfrm>
        <a:graphic>
          <a:graphicData uri="http://schemas.openxmlformats.org/drawingml/2006/table">
            <a:tbl>
              <a:tblPr>
                <a:noFill/>
                <a:tableStyleId>{61479E10-CC4D-482F-BBC3-64BB5282FBA5}</a:tableStyleId>
              </a:tblPr>
              <a:tblGrid>
                <a:gridCol w="2329525">
                  <a:extLst>
                    <a:ext uri="{9D8B030D-6E8A-4147-A177-3AD203B41FA5}">
                      <a16:colId xmlns:a16="http://schemas.microsoft.com/office/drawing/2014/main" val="20000"/>
                    </a:ext>
                  </a:extLst>
                </a:gridCol>
                <a:gridCol w="5374475">
                  <a:extLst>
                    <a:ext uri="{9D8B030D-6E8A-4147-A177-3AD203B41FA5}">
                      <a16:colId xmlns:a16="http://schemas.microsoft.com/office/drawing/2014/main" val="20001"/>
                    </a:ext>
                  </a:extLst>
                </a:gridCol>
              </a:tblGrid>
              <a:tr h="361525">
                <a:tc>
                  <a:txBody>
                    <a:bodyPr/>
                    <a:lstStyle/>
                    <a:p>
                      <a:pPr marL="0" lvl="0" indent="0" algn="l" rtl="0">
                        <a:spcBef>
                          <a:spcPts val="0"/>
                        </a:spcBef>
                        <a:spcAft>
                          <a:spcPts val="0"/>
                        </a:spcAft>
                        <a:buNone/>
                      </a:pPr>
                      <a:r>
                        <a:rPr lang="en" sz="1000" u="sng">
                          <a:solidFill>
                            <a:schemeClr val="dk1"/>
                          </a:solidFill>
                          <a:latin typeface="Sora"/>
                          <a:ea typeface="Sora"/>
                          <a:cs typeface="Sora"/>
                          <a:sym typeface="Sora"/>
                          <a:hlinkClick r:id="rId3" action="ppaction://hlinksldjump">
                            <a:extLst>
                              <a:ext uri="{A12FA001-AC4F-418D-AE19-62706E023703}">
                                <ahyp:hlinkClr xmlns:ahyp="http://schemas.microsoft.com/office/drawing/2018/hyperlinkcolor" val="tx"/>
                              </a:ext>
                            </a:extLst>
                          </a:hlinkClick>
                        </a:rPr>
                        <a:t>Fonts</a:t>
                      </a:r>
                      <a:endParaRPr sz="1000" u="sng">
                        <a:solidFill>
                          <a:schemeClr val="dk1"/>
                        </a:solidFill>
                        <a:latin typeface="Sora"/>
                        <a:ea typeface="Sora"/>
                        <a:cs typeface="Sora"/>
                        <a:sym typeface="S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Kantumruy Pro Medium"/>
                          <a:ea typeface="Kantumruy Pro Medium"/>
                          <a:cs typeface="Kantumruy Pro Medium"/>
                          <a:sym typeface="Kantumruy Pro"/>
                        </a:rPr>
                        <a:t>To view this template correctly in PowerPoint, download and install the fonts we used</a:t>
                      </a:r>
                      <a:endParaRPr sz="10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61525">
                <a:tc>
                  <a:txBody>
                    <a:bodyPr/>
                    <a:lstStyle/>
                    <a:p>
                      <a:pPr marL="0" lvl="0" indent="0" algn="l" rtl="0">
                        <a:spcBef>
                          <a:spcPts val="0"/>
                        </a:spcBef>
                        <a:spcAft>
                          <a:spcPts val="0"/>
                        </a:spcAft>
                        <a:buNone/>
                      </a:pPr>
                      <a:r>
                        <a:rPr lang="en" sz="1000" u="sng">
                          <a:solidFill>
                            <a:schemeClr val="dk1"/>
                          </a:solidFill>
                          <a:latin typeface="Sora"/>
                          <a:ea typeface="Sora"/>
                          <a:cs typeface="Sora"/>
                          <a:sym typeface="Sora"/>
                          <a:hlinkClick r:id="rId4" action="ppaction://hlinksldjump">
                            <a:extLst>
                              <a:ext uri="{A12FA001-AC4F-418D-AE19-62706E023703}">
                                <ahyp:hlinkClr xmlns:ahyp="http://schemas.microsoft.com/office/drawing/2018/hyperlinkcolor" val="tx"/>
                              </a:ext>
                            </a:extLst>
                          </a:hlinkClick>
                        </a:rPr>
                        <a:t>Used</a:t>
                      </a:r>
                      <a:r>
                        <a:rPr lang="en" sz="1000">
                          <a:solidFill>
                            <a:schemeClr val="dk1"/>
                          </a:solidFill>
                          <a:latin typeface="Sora"/>
                          <a:ea typeface="Sora"/>
                          <a:cs typeface="Sora"/>
                          <a:sym typeface="Sora"/>
                        </a:rPr>
                        <a:t> and </a:t>
                      </a:r>
                      <a:r>
                        <a:rPr lang="en" sz="1000" u="sng">
                          <a:solidFill>
                            <a:schemeClr val="dk1"/>
                          </a:solidFill>
                          <a:latin typeface="Sora"/>
                          <a:ea typeface="Sora"/>
                          <a:cs typeface="Sora"/>
                          <a:sym typeface="Sora"/>
                          <a:hlinkClick r:id="rId5" action="ppaction://hlinksldjump">
                            <a:extLst>
                              <a:ext uri="{A12FA001-AC4F-418D-AE19-62706E023703}">
                                <ahyp:hlinkClr xmlns:ahyp="http://schemas.microsoft.com/office/drawing/2018/hyperlinkcolor" val="tx"/>
                              </a:ext>
                            </a:extLst>
                          </a:hlinkClick>
                        </a:rPr>
                        <a:t>alternative resources</a:t>
                      </a:r>
                      <a:endParaRPr sz="1000" u="sng">
                        <a:solidFill>
                          <a:schemeClr val="dk1"/>
                        </a:solidFill>
                        <a:latin typeface="Sora"/>
                        <a:ea typeface="Sora"/>
                        <a:cs typeface="Sora"/>
                        <a:sym typeface="S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n" sz="1000">
                          <a:solidFill>
                            <a:schemeClr val="dk1"/>
                          </a:solidFill>
                          <a:latin typeface="Kantumruy Pro Medium"/>
                          <a:ea typeface="Kantumruy Pro Medium"/>
                          <a:cs typeface="Kantumruy Pro Medium"/>
                          <a:sym typeface="Kantumruy Pro"/>
                        </a:rPr>
                        <a:t>An assortment of graphic resources that are suitable for use in this presentation</a:t>
                      </a:r>
                      <a:endParaRPr sz="10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61525">
                <a:tc>
                  <a:txBody>
                    <a:bodyPr/>
                    <a:lstStyle/>
                    <a:p>
                      <a:pPr marL="0" lvl="0" indent="0" algn="l" rtl="0">
                        <a:spcBef>
                          <a:spcPts val="0"/>
                        </a:spcBef>
                        <a:spcAft>
                          <a:spcPts val="0"/>
                        </a:spcAft>
                        <a:buNone/>
                      </a:pPr>
                      <a:r>
                        <a:rPr lang="en" sz="1000" u="sng">
                          <a:solidFill>
                            <a:schemeClr val="dk1"/>
                          </a:solidFill>
                          <a:latin typeface="Sora"/>
                          <a:ea typeface="Sora"/>
                          <a:cs typeface="Sora"/>
                          <a:sym typeface="Sora"/>
                          <a:hlinkClick r:id="rId6" action="ppaction://hlinksldjump">
                            <a:extLst>
                              <a:ext uri="{A12FA001-AC4F-418D-AE19-62706E023703}">
                                <ahyp:hlinkClr xmlns:ahyp="http://schemas.microsoft.com/office/drawing/2018/hyperlinkcolor" val="tx"/>
                              </a:ext>
                            </a:extLst>
                          </a:hlinkClick>
                        </a:rPr>
                        <a:t>Thanks slide</a:t>
                      </a:r>
                      <a:endParaRPr sz="1000" u="sng">
                        <a:solidFill>
                          <a:schemeClr val="dk1"/>
                        </a:solidFill>
                        <a:latin typeface="Sora"/>
                        <a:ea typeface="Sora"/>
                        <a:cs typeface="Sora"/>
                        <a:sym typeface="S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Kantumruy Pro Medium"/>
                          <a:ea typeface="Kantumruy Pro Medium"/>
                          <a:cs typeface="Kantumruy Pro Medium"/>
                          <a:sym typeface="Kantumruy Pro"/>
                        </a:rPr>
                        <a:t>You must keep it so that proper credits for our design are given</a:t>
                      </a:r>
                      <a:endParaRPr sz="10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61525">
                <a:tc>
                  <a:txBody>
                    <a:bodyPr/>
                    <a:lstStyle/>
                    <a:p>
                      <a:pPr marL="0" lvl="0" indent="0" algn="l" rtl="0">
                        <a:spcBef>
                          <a:spcPts val="0"/>
                        </a:spcBef>
                        <a:spcAft>
                          <a:spcPts val="0"/>
                        </a:spcAft>
                        <a:buNone/>
                      </a:pPr>
                      <a:r>
                        <a:rPr lang="en" sz="1000" u="sng">
                          <a:solidFill>
                            <a:schemeClr val="dk1"/>
                          </a:solidFill>
                          <a:latin typeface="Sora"/>
                          <a:ea typeface="Sora"/>
                          <a:cs typeface="Sora"/>
                          <a:sym typeface="Sora"/>
                          <a:hlinkClick r:id="rId3" action="ppaction://hlinksldjump">
                            <a:extLst>
                              <a:ext uri="{A12FA001-AC4F-418D-AE19-62706E023703}">
                                <ahyp:hlinkClr xmlns:ahyp="http://schemas.microsoft.com/office/drawing/2018/hyperlinkcolor" val="tx"/>
                              </a:ext>
                            </a:extLst>
                          </a:hlinkClick>
                        </a:rPr>
                        <a:t>Colors</a:t>
                      </a:r>
                      <a:endParaRPr sz="1000" u="sng">
                        <a:solidFill>
                          <a:schemeClr val="dk1"/>
                        </a:solidFill>
                        <a:latin typeface="Sora"/>
                        <a:ea typeface="Sora"/>
                        <a:cs typeface="Sora"/>
                        <a:sym typeface="S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Kantumruy Pro Medium"/>
                          <a:ea typeface="Kantumruy Pro Medium"/>
                          <a:cs typeface="Kantumruy Pro Medium"/>
                          <a:sym typeface="Kantumruy Pro"/>
                        </a:rPr>
                        <a:t>All the colors used in this presentation</a:t>
                      </a:r>
                      <a:endParaRPr sz="10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61525">
                <a:tc>
                  <a:txBody>
                    <a:bodyPr/>
                    <a:lstStyle/>
                    <a:p>
                      <a:pPr marL="0" lvl="0" indent="0" algn="l" rtl="0">
                        <a:spcBef>
                          <a:spcPts val="0"/>
                        </a:spcBef>
                        <a:spcAft>
                          <a:spcPts val="0"/>
                        </a:spcAft>
                        <a:buNone/>
                      </a:pPr>
                      <a:r>
                        <a:rPr lang="en" sz="1000" u="sng">
                          <a:solidFill>
                            <a:schemeClr val="dk1"/>
                          </a:solidFill>
                          <a:latin typeface="Sora"/>
                          <a:ea typeface="Sora"/>
                          <a:cs typeface="Sora"/>
                          <a:sym typeface="Sora"/>
                          <a:hlinkClick r:id="rId7" action="ppaction://hlinksldjump">
                            <a:extLst>
                              <a:ext uri="{A12FA001-AC4F-418D-AE19-62706E023703}">
                                <ahyp:hlinkClr xmlns:ahyp="http://schemas.microsoft.com/office/drawing/2018/hyperlinkcolor" val="tx"/>
                              </a:ext>
                            </a:extLst>
                          </a:hlinkClick>
                        </a:rPr>
                        <a:t>Icons</a:t>
                      </a:r>
                      <a:r>
                        <a:rPr lang="en" sz="1000">
                          <a:solidFill>
                            <a:schemeClr val="dk1"/>
                          </a:solidFill>
                          <a:latin typeface="Sora"/>
                          <a:ea typeface="Sora"/>
                          <a:cs typeface="Sora"/>
                          <a:sym typeface="Sora"/>
                        </a:rPr>
                        <a:t> and </a:t>
                      </a:r>
                      <a:r>
                        <a:rPr lang="en" sz="1000" u="sng">
                          <a:solidFill>
                            <a:schemeClr val="dk1"/>
                          </a:solidFill>
                          <a:latin typeface="Sora"/>
                          <a:ea typeface="Sora"/>
                          <a:cs typeface="Sora"/>
                          <a:sym typeface="Sora"/>
                          <a:hlinkClick r:id="rId8" action="ppaction://hlinksldjump">
                            <a:extLst>
                              <a:ext uri="{A12FA001-AC4F-418D-AE19-62706E023703}">
                                <ahyp:hlinkClr xmlns:ahyp="http://schemas.microsoft.com/office/drawing/2018/hyperlinkcolor" val="tx"/>
                              </a:ext>
                            </a:extLst>
                          </a:hlinkClick>
                        </a:rPr>
                        <a:t>infographic resources</a:t>
                      </a:r>
                      <a:endParaRPr sz="1000" u="sng">
                        <a:solidFill>
                          <a:schemeClr val="dk1"/>
                        </a:solidFill>
                        <a:latin typeface="Sora"/>
                        <a:ea typeface="Sora"/>
                        <a:cs typeface="Sora"/>
                        <a:sym typeface="S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These can be used in the template, and their size and color can be edited</a:t>
                      </a:r>
                      <a:endParaRPr sz="10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61525">
                <a:tc>
                  <a:txBody>
                    <a:bodyPr/>
                    <a:lstStyle/>
                    <a:p>
                      <a:pPr marL="0" lvl="0" indent="0" algn="l" rtl="0">
                        <a:spcBef>
                          <a:spcPts val="0"/>
                        </a:spcBef>
                        <a:spcAft>
                          <a:spcPts val="0"/>
                        </a:spcAft>
                        <a:buNone/>
                      </a:pPr>
                      <a:r>
                        <a:rPr lang="en" sz="1000">
                          <a:solidFill>
                            <a:schemeClr val="dk1"/>
                          </a:solidFill>
                          <a:latin typeface="Sora"/>
                          <a:ea typeface="Sora"/>
                          <a:cs typeface="Sora"/>
                          <a:sym typeface="Sora"/>
                        </a:rPr>
                        <a:t>Editable presentation theme </a:t>
                      </a:r>
                      <a:endParaRPr sz="1000">
                        <a:solidFill>
                          <a:schemeClr val="dk1"/>
                        </a:solidFill>
                        <a:latin typeface="Sora"/>
                        <a:ea typeface="Sora"/>
                        <a:cs typeface="Sora"/>
                        <a:sym typeface="Sora"/>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1600"/>
                        </a:spcAft>
                        <a:buNone/>
                      </a:pPr>
                      <a:r>
                        <a:rPr lang="en" sz="1000">
                          <a:solidFill>
                            <a:schemeClr val="dk1"/>
                          </a:solidFill>
                          <a:latin typeface="Kantumruy Pro Medium"/>
                          <a:ea typeface="Kantumruy Pro Medium"/>
                          <a:cs typeface="Kantumruy Pro Medium"/>
                          <a:sym typeface="Kantumruy Pro"/>
                        </a:rPr>
                        <a:t>You can edit the master slides easily. For more info, click </a:t>
                      </a:r>
                      <a:r>
                        <a:rPr lang="en" sz="1000" b="1" u="sng">
                          <a:solidFill>
                            <a:schemeClr val="dk1"/>
                          </a:solidFill>
                          <a:latin typeface="Kantumruy Pro"/>
                          <a:ea typeface="Kantumruy Pro"/>
                          <a:cs typeface="Kantumruy Pro"/>
                          <a:sym typeface="Kantumruy Pro"/>
                          <a:hlinkClick r:id="rId9">
                            <a:extLst>
                              <a:ext uri="{A12FA001-AC4F-418D-AE19-62706E023703}">
                                <ahyp:hlinkClr xmlns:ahyp="http://schemas.microsoft.com/office/drawing/2018/hyperlinkcolor" val="tx"/>
                              </a:ext>
                            </a:extLst>
                          </a:hlinkClick>
                        </a:rPr>
                        <a:t>here</a:t>
                      </a:r>
                      <a:endParaRPr sz="10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
        <p:nvSpPr>
          <p:cNvPr id="596" name="Google Shape;596;p44"/>
          <p:cNvSpPr txBox="1"/>
          <p:nvPr/>
        </p:nvSpPr>
        <p:spPr>
          <a:xfrm>
            <a:off x="1553070" y="4133675"/>
            <a:ext cx="21501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Kantumruy Pro Medium"/>
                <a:ea typeface="Kantumruy Pro Medium"/>
                <a:cs typeface="Kantumruy Pro Medium"/>
                <a:sym typeface="Kantumruy Pro"/>
              </a:rPr>
              <a:t>For more info:</a:t>
            </a:r>
            <a:br>
              <a:rPr lang="en" sz="1000">
                <a:solidFill>
                  <a:schemeClr val="dk1"/>
                </a:solidFill>
                <a:latin typeface="Kantumruy Pro Medium"/>
                <a:ea typeface="Kantumruy Pro Medium"/>
                <a:cs typeface="Kantumruy Pro Medium"/>
                <a:sym typeface="Kantumruy Pro"/>
              </a:rPr>
            </a:br>
            <a:r>
              <a:rPr lang="en" sz="1000" b="1" u="sng">
                <a:solidFill>
                  <a:schemeClr val="dk1"/>
                </a:solidFill>
                <a:latin typeface="Kantumruy Pro"/>
                <a:ea typeface="Kantumruy Pro"/>
                <a:cs typeface="Kantumruy Pro"/>
                <a:sym typeface="Kantumruy Pro"/>
                <a:hlinkClick r:id="rId10">
                  <a:extLst>
                    <a:ext uri="{A12FA001-AC4F-418D-AE19-62706E023703}">
                      <ahyp:hlinkClr xmlns:ahyp="http://schemas.microsoft.com/office/drawing/2018/hyperlinkcolor" val="tx"/>
                    </a:ext>
                  </a:extLst>
                </a:hlinkClick>
              </a:rPr>
              <a:t>Slidesgo</a:t>
            </a:r>
            <a:r>
              <a:rPr lang="en" sz="1000" b="1">
                <a:solidFill>
                  <a:schemeClr val="dk1"/>
                </a:solidFill>
                <a:latin typeface="Kantumruy Pro"/>
                <a:ea typeface="Kantumruy Pro"/>
                <a:cs typeface="Kantumruy Pro"/>
                <a:sym typeface="Kantumruy Pro"/>
              </a:rPr>
              <a:t> | </a:t>
            </a:r>
            <a:r>
              <a:rPr lang="en" sz="1000" b="1" u="sng">
                <a:solidFill>
                  <a:schemeClr val="dk1"/>
                </a:solidFill>
                <a:latin typeface="Kantumruy Pro"/>
                <a:ea typeface="Kantumruy Pro"/>
                <a:cs typeface="Kantumruy Pro"/>
                <a:sym typeface="Kantumruy Pro"/>
                <a:hlinkClick r:id="rId11">
                  <a:extLst>
                    <a:ext uri="{A12FA001-AC4F-418D-AE19-62706E023703}">
                      <ahyp:hlinkClr xmlns:ahyp="http://schemas.microsoft.com/office/drawing/2018/hyperlinkcolor" val="tx"/>
                    </a:ext>
                  </a:extLst>
                </a:hlinkClick>
              </a:rPr>
              <a:t>Blog</a:t>
            </a:r>
            <a:r>
              <a:rPr lang="en" sz="1000" b="1">
                <a:solidFill>
                  <a:schemeClr val="dk1"/>
                </a:solidFill>
                <a:latin typeface="Kantumruy Pro"/>
                <a:ea typeface="Kantumruy Pro"/>
                <a:cs typeface="Kantumruy Pro"/>
                <a:sym typeface="Kantumruy Pro"/>
              </a:rPr>
              <a:t> | </a:t>
            </a:r>
            <a:r>
              <a:rPr lang="en" sz="1000" b="1" u="sng">
                <a:solidFill>
                  <a:schemeClr val="dk1"/>
                </a:solidFill>
                <a:latin typeface="Kantumruy Pro"/>
                <a:ea typeface="Kantumruy Pro"/>
                <a:cs typeface="Kantumruy Pro"/>
                <a:sym typeface="Kantumruy Pro"/>
                <a:hlinkClick r:id="rId12">
                  <a:extLst>
                    <a:ext uri="{A12FA001-AC4F-418D-AE19-62706E023703}">
                      <ahyp:hlinkClr xmlns:ahyp="http://schemas.microsoft.com/office/drawing/2018/hyperlinkcolor" val="tx"/>
                    </a:ext>
                  </a:extLst>
                </a:hlinkClick>
              </a:rPr>
              <a:t>FAQs</a:t>
            </a:r>
            <a:endParaRPr sz="1000" b="1" u="sng">
              <a:solidFill>
                <a:schemeClr val="dk1"/>
              </a:solidFill>
              <a:latin typeface="Kantumruy Pro"/>
              <a:ea typeface="Kantumruy Pro"/>
              <a:cs typeface="Kantumruy Pro"/>
              <a:sym typeface="Kantumruy Pro"/>
            </a:endParaRPr>
          </a:p>
        </p:txBody>
      </p:sp>
      <p:sp>
        <p:nvSpPr>
          <p:cNvPr id="597" name="Google Shape;597;p44"/>
          <p:cNvSpPr txBox="1"/>
          <p:nvPr/>
        </p:nvSpPr>
        <p:spPr>
          <a:xfrm>
            <a:off x="3987030" y="4133675"/>
            <a:ext cx="3603900" cy="461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chemeClr val="dk1"/>
                </a:solidFill>
                <a:latin typeface="Kantumruy Pro Medium"/>
                <a:ea typeface="Kantumruy Pro Medium"/>
                <a:cs typeface="Kantumruy Pro Medium"/>
                <a:sym typeface="Kantumruy Pro"/>
              </a:rPr>
              <a:t>You can visit our sister projects:</a:t>
            </a:r>
            <a:br>
              <a:rPr lang="en" sz="1000">
                <a:solidFill>
                  <a:schemeClr val="dk1"/>
                </a:solidFill>
                <a:latin typeface="Kantumruy Pro Medium"/>
                <a:ea typeface="Kantumruy Pro Medium"/>
                <a:cs typeface="Kantumruy Pro Medium"/>
                <a:sym typeface="Kantumruy Pro"/>
              </a:rPr>
            </a:br>
            <a:r>
              <a:rPr lang="en" sz="1000" b="1" u="sng">
                <a:solidFill>
                  <a:schemeClr val="dk1"/>
                </a:solidFill>
                <a:latin typeface="Kantumruy Pro"/>
                <a:ea typeface="Kantumruy Pro"/>
                <a:cs typeface="Kantumruy Pro"/>
                <a:sym typeface="Kantumruy Pro"/>
                <a:hlinkClick r:id="rId13">
                  <a:extLst>
                    <a:ext uri="{A12FA001-AC4F-418D-AE19-62706E023703}">
                      <ahyp:hlinkClr xmlns:ahyp="http://schemas.microsoft.com/office/drawing/2018/hyperlinkcolor" val="tx"/>
                    </a:ext>
                  </a:extLst>
                </a:hlinkClick>
              </a:rPr>
              <a:t>Freepik</a:t>
            </a:r>
            <a:r>
              <a:rPr lang="en" sz="1000" b="1">
                <a:solidFill>
                  <a:schemeClr val="dk1"/>
                </a:solidFill>
                <a:latin typeface="Kantumruy Pro"/>
                <a:ea typeface="Kantumruy Pro"/>
                <a:cs typeface="Kantumruy Pro"/>
                <a:sym typeface="Kantumruy Pro"/>
              </a:rPr>
              <a:t> | </a:t>
            </a:r>
            <a:r>
              <a:rPr lang="en" sz="1000" b="1" u="sng">
                <a:solidFill>
                  <a:schemeClr val="dk1"/>
                </a:solidFill>
                <a:latin typeface="Kantumruy Pro"/>
                <a:ea typeface="Kantumruy Pro"/>
                <a:cs typeface="Kantumruy Pro"/>
                <a:sym typeface="Kantumruy Pro"/>
                <a:hlinkClick r:id="rId14">
                  <a:extLst>
                    <a:ext uri="{A12FA001-AC4F-418D-AE19-62706E023703}">
                      <ahyp:hlinkClr xmlns:ahyp="http://schemas.microsoft.com/office/drawing/2018/hyperlinkcolor" val="tx"/>
                    </a:ext>
                  </a:extLst>
                </a:hlinkClick>
              </a:rPr>
              <a:t>Flaticon</a:t>
            </a:r>
            <a:r>
              <a:rPr lang="en" sz="1000" b="1">
                <a:solidFill>
                  <a:schemeClr val="dk1"/>
                </a:solidFill>
                <a:latin typeface="Kantumruy Pro"/>
                <a:ea typeface="Kantumruy Pro"/>
                <a:cs typeface="Kantumruy Pro"/>
                <a:sym typeface="Kantumruy Pro"/>
              </a:rPr>
              <a:t> | </a:t>
            </a:r>
            <a:r>
              <a:rPr lang="en" sz="1000" b="1" u="sng">
                <a:solidFill>
                  <a:schemeClr val="dk1"/>
                </a:solidFill>
                <a:latin typeface="Kantumruy Pro"/>
                <a:ea typeface="Kantumruy Pro"/>
                <a:cs typeface="Kantumruy Pro"/>
                <a:sym typeface="Kantumruy Pro"/>
                <a:hlinkClick r:id="rId15">
                  <a:extLst>
                    <a:ext uri="{A12FA001-AC4F-418D-AE19-62706E023703}">
                      <ahyp:hlinkClr xmlns:ahyp="http://schemas.microsoft.com/office/drawing/2018/hyperlinkcolor" val="tx"/>
                    </a:ext>
                  </a:extLst>
                </a:hlinkClick>
              </a:rPr>
              <a:t>Storyset</a:t>
            </a:r>
            <a:r>
              <a:rPr lang="en" sz="1000" b="1">
                <a:solidFill>
                  <a:schemeClr val="dk1"/>
                </a:solidFill>
                <a:latin typeface="Kantumruy Pro"/>
                <a:ea typeface="Kantumruy Pro"/>
                <a:cs typeface="Kantumruy Pro"/>
                <a:sym typeface="Kantumruy Pro"/>
              </a:rPr>
              <a:t> | </a:t>
            </a:r>
            <a:r>
              <a:rPr lang="en" sz="1000" b="1" u="sng">
                <a:solidFill>
                  <a:schemeClr val="dk1"/>
                </a:solidFill>
                <a:latin typeface="Kantumruy Pro"/>
                <a:ea typeface="Kantumruy Pro"/>
                <a:cs typeface="Kantumruy Pro"/>
                <a:sym typeface="Kantumruy Pro"/>
                <a:hlinkClick r:id="rId16">
                  <a:extLst>
                    <a:ext uri="{A12FA001-AC4F-418D-AE19-62706E023703}">
                      <ahyp:hlinkClr xmlns:ahyp="http://schemas.microsoft.com/office/drawing/2018/hyperlinkcolor" val="tx"/>
                    </a:ext>
                  </a:extLst>
                </a:hlinkClick>
              </a:rPr>
              <a:t>Wepik</a:t>
            </a:r>
            <a:r>
              <a:rPr lang="en" sz="1000" b="1">
                <a:solidFill>
                  <a:schemeClr val="dk1"/>
                </a:solidFill>
                <a:latin typeface="Kantumruy Pro"/>
                <a:ea typeface="Kantumruy Pro"/>
                <a:cs typeface="Kantumruy Pro"/>
                <a:sym typeface="Kantumruy Pro"/>
              </a:rPr>
              <a:t> | </a:t>
            </a:r>
            <a:r>
              <a:rPr lang="en" sz="1000" b="1" u="sng">
                <a:solidFill>
                  <a:schemeClr val="dk1"/>
                </a:solidFill>
                <a:latin typeface="Kantumruy Pro"/>
                <a:ea typeface="Kantumruy Pro"/>
                <a:cs typeface="Kantumruy Pro"/>
                <a:sym typeface="Kantumruy Pro"/>
                <a:hlinkClick r:id="rId17">
                  <a:extLst>
                    <a:ext uri="{A12FA001-AC4F-418D-AE19-62706E023703}">
                      <ahyp:hlinkClr xmlns:ahyp="http://schemas.microsoft.com/office/drawing/2018/hyperlinkcolor" val="tx"/>
                    </a:ext>
                  </a:extLst>
                </a:hlinkClick>
              </a:rPr>
              <a:t>Videvo</a:t>
            </a:r>
            <a:endParaRPr sz="1000" b="1">
              <a:solidFill>
                <a:schemeClr val="dk1"/>
              </a:solidFill>
              <a:latin typeface="Kantumruy Pro"/>
              <a:ea typeface="Kantumruy Pro"/>
              <a:cs typeface="Kantumruy Pro"/>
              <a:sym typeface="Kantumruy Pro"/>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0">
  <p:cSld>
    <p:spTree>
      <p:nvGrpSpPr>
        <p:cNvPr id="1" name="Shape 308"/>
        <p:cNvGrpSpPr/>
        <p:nvPr/>
      </p:nvGrpSpPr>
      <p:grpSpPr>
        <a:xfrm>
          <a:off x="0" y="0"/>
          <a:ext cx="0" cy="0"/>
          <a:chOff x="0" y="0"/>
          <a:chExt cx="0" cy="0"/>
        </a:xfrm>
      </p:grpSpPr>
      <p:sp>
        <p:nvSpPr>
          <p:cNvPr id="309" name="Google Shape;309;p29"/>
          <p:cNvSpPr txBox="1">
            <a:spLocks noGrp="1"/>
          </p:cNvSpPr>
          <p:nvPr>
            <p:ph type="title"/>
          </p:nvPr>
        </p:nvSpPr>
        <p:spPr>
          <a:xfrm>
            <a:off x="911760" y="1813453"/>
            <a:ext cx="2011800" cy="3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a:t>
            </a:r>
            <a:endParaRPr/>
          </a:p>
        </p:txBody>
      </p:sp>
      <p:sp>
        <p:nvSpPr>
          <p:cNvPr id="310" name="Google Shape;310;p29"/>
          <p:cNvSpPr txBox="1">
            <a:spLocks noGrp="1"/>
          </p:cNvSpPr>
          <p:nvPr>
            <p:ph type="subTitle" idx="1"/>
          </p:nvPr>
        </p:nvSpPr>
        <p:spPr>
          <a:xfrm>
            <a:off x="911752" y="2100951"/>
            <a:ext cx="2011800" cy="5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30 sec</a:t>
            </a:r>
            <a:endParaRPr/>
          </a:p>
          <a:p>
            <a:pPr marL="0" lvl="0" indent="0" algn="ctr" rtl="0">
              <a:spcBef>
                <a:spcPts val="0"/>
              </a:spcBef>
              <a:spcAft>
                <a:spcPts val="0"/>
              </a:spcAft>
              <a:buNone/>
            </a:pPr>
            <a:r>
              <a:rPr lang="en"/>
              <a:t>Devin</a:t>
            </a:r>
            <a:endParaRPr/>
          </a:p>
        </p:txBody>
      </p:sp>
      <p:sp>
        <p:nvSpPr>
          <p:cNvPr id="311" name="Google Shape;311;p29"/>
          <p:cNvSpPr txBox="1">
            <a:spLocks noGrp="1"/>
          </p:cNvSpPr>
          <p:nvPr>
            <p:ph type="title" idx="2"/>
          </p:nvPr>
        </p:nvSpPr>
        <p:spPr>
          <a:xfrm>
            <a:off x="3566101" y="3227128"/>
            <a:ext cx="2011800" cy="3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Competition</a:t>
            </a:r>
            <a:endParaRPr/>
          </a:p>
        </p:txBody>
      </p:sp>
      <p:sp>
        <p:nvSpPr>
          <p:cNvPr id="312" name="Google Shape;312;p29"/>
          <p:cNvSpPr txBox="1">
            <a:spLocks noGrp="1"/>
          </p:cNvSpPr>
          <p:nvPr>
            <p:ph type="subTitle" idx="3"/>
          </p:nvPr>
        </p:nvSpPr>
        <p:spPr>
          <a:xfrm>
            <a:off x="3566099" y="3514626"/>
            <a:ext cx="2011800" cy="5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~30 sec? (Norman?)</a:t>
            </a:r>
            <a:endParaRPr/>
          </a:p>
        </p:txBody>
      </p:sp>
      <p:sp>
        <p:nvSpPr>
          <p:cNvPr id="313" name="Google Shape;313;p29"/>
          <p:cNvSpPr txBox="1">
            <a:spLocks noGrp="1"/>
          </p:cNvSpPr>
          <p:nvPr>
            <p:ph type="title" idx="4"/>
          </p:nvPr>
        </p:nvSpPr>
        <p:spPr>
          <a:xfrm>
            <a:off x="6220460" y="3083378"/>
            <a:ext cx="2011800" cy="3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RoadMap</a:t>
            </a:r>
            <a:endParaRPr/>
          </a:p>
        </p:txBody>
      </p:sp>
      <p:sp>
        <p:nvSpPr>
          <p:cNvPr id="314" name="Google Shape;314;p29"/>
          <p:cNvSpPr txBox="1">
            <a:spLocks noGrp="1"/>
          </p:cNvSpPr>
          <p:nvPr>
            <p:ph type="subTitle" idx="5"/>
          </p:nvPr>
        </p:nvSpPr>
        <p:spPr>
          <a:xfrm>
            <a:off x="6220452" y="3370876"/>
            <a:ext cx="2011800" cy="5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30 sec</a:t>
            </a:r>
            <a:endParaRPr/>
          </a:p>
          <a:p>
            <a:pPr marL="0" lvl="0" indent="0" algn="ctr" rtl="0">
              <a:spcBef>
                <a:spcPts val="0"/>
              </a:spcBef>
              <a:spcAft>
                <a:spcPts val="0"/>
              </a:spcAft>
              <a:buNone/>
            </a:pPr>
            <a:r>
              <a:rPr lang="en"/>
              <a:t>Cam</a:t>
            </a:r>
            <a:endParaRPr/>
          </a:p>
        </p:txBody>
      </p:sp>
      <p:sp>
        <p:nvSpPr>
          <p:cNvPr id="315" name="Google Shape;315;p29"/>
          <p:cNvSpPr txBox="1">
            <a:spLocks noGrp="1"/>
          </p:cNvSpPr>
          <p:nvPr>
            <p:ph type="title" idx="6"/>
          </p:nvPr>
        </p:nvSpPr>
        <p:spPr>
          <a:xfrm>
            <a:off x="4360651" y="1821603"/>
            <a:ext cx="2011800" cy="3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Demo</a:t>
            </a:r>
            <a:endParaRPr/>
          </a:p>
        </p:txBody>
      </p:sp>
      <p:sp>
        <p:nvSpPr>
          <p:cNvPr id="316" name="Google Shape;316;p29"/>
          <p:cNvSpPr txBox="1">
            <a:spLocks noGrp="1"/>
          </p:cNvSpPr>
          <p:nvPr>
            <p:ph type="subTitle" idx="7"/>
          </p:nvPr>
        </p:nvSpPr>
        <p:spPr>
          <a:xfrm>
            <a:off x="4360651" y="2109101"/>
            <a:ext cx="2011800" cy="5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5 min</a:t>
            </a:r>
            <a:endParaRPr/>
          </a:p>
          <a:p>
            <a:pPr marL="0" lvl="0" indent="0" algn="ctr" rtl="0">
              <a:spcBef>
                <a:spcPts val="0"/>
              </a:spcBef>
              <a:spcAft>
                <a:spcPts val="0"/>
              </a:spcAft>
              <a:buNone/>
            </a:pPr>
            <a:r>
              <a:rPr lang="en"/>
              <a:t>Callum</a:t>
            </a:r>
            <a:endParaRPr/>
          </a:p>
          <a:p>
            <a:pPr marL="0" lvl="0" indent="0" algn="ctr" rtl="0">
              <a:spcBef>
                <a:spcPts val="0"/>
              </a:spcBef>
              <a:spcAft>
                <a:spcPts val="0"/>
              </a:spcAft>
              <a:buNone/>
            </a:pPr>
            <a:endParaRPr/>
          </a:p>
        </p:txBody>
      </p:sp>
      <p:sp>
        <p:nvSpPr>
          <p:cNvPr id="317" name="Google Shape;317;p29"/>
          <p:cNvSpPr txBox="1">
            <a:spLocks noGrp="1"/>
          </p:cNvSpPr>
          <p:nvPr>
            <p:ph type="title" idx="8"/>
          </p:nvPr>
        </p:nvSpPr>
        <p:spPr>
          <a:xfrm>
            <a:off x="6220444" y="1813453"/>
            <a:ext cx="2011800" cy="3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Mentor Feedback</a:t>
            </a:r>
            <a:endParaRPr/>
          </a:p>
        </p:txBody>
      </p:sp>
      <p:sp>
        <p:nvSpPr>
          <p:cNvPr id="318" name="Google Shape;318;p29"/>
          <p:cNvSpPr txBox="1">
            <a:spLocks noGrp="1"/>
          </p:cNvSpPr>
          <p:nvPr>
            <p:ph type="subTitle" idx="9"/>
          </p:nvPr>
        </p:nvSpPr>
        <p:spPr>
          <a:xfrm>
            <a:off x="6220448" y="2100951"/>
            <a:ext cx="2011800" cy="5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30 seconds</a:t>
            </a:r>
            <a:endParaRPr/>
          </a:p>
          <a:p>
            <a:pPr marL="0" lvl="0" indent="0" algn="ctr" rtl="0">
              <a:spcBef>
                <a:spcPts val="0"/>
              </a:spcBef>
              <a:spcAft>
                <a:spcPts val="0"/>
              </a:spcAft>
              <a:buNone/>
            </a:pPr>
            <a:r>
              <a:rPr lang="en"/>
              <a:t>Rebecca</a:t>
            </a:r>
            <a:endParaRPr/>
          </a:p>
          <a:p>
            <a:pPr marL="0" lvl="0" indent="0" algn="l" rtl="0">
              <a:spcBef>
                <a:spcPts val="0"/>
              </a:spcBef>
              <a:spcAft>
                <a:spcPts val="0"/>
              </a:spcAft>
              <a:buNone/>
            </a:pPr>
            <a:endParaRPr/>
          </a:p>
        </p:txBody>
      </p:sp>
      <p:sp>
        <p:nvSpPr>
          <p:cNvPr id="319" name="Google Shape;319;p29"/>
          <p:cNvSpPr txBox="1">
            <a:spLocks noGrp="1"/>
          </p:cNvSpPr>
          <p:nvPr>
            <p:ph type="title" idx="13"/>
          </p:nvPr>
        </p:nvSpPr>
        <p:spPr>
          <a:xfrm>
            <a:off x="759819" y="3083378"/>
            <a:ext cx="2011800" cy="39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endParaRPr/>
          </a:p>
          <a:p>
            <a:pPr marL="0" lvl="0" indent="0" algn="ctr" rtl="0">
              <a:spcBef>
                <a:spcPts val="0"/>
              </a:spcBef>
              <a:spcAft>
                <a:spcPts val="0"/>
              </a:spcAft>
              <a:buNone/>
            </a:pPr>
            <a:r>
              <a:rPr lang="en"/>
              <a:t>User Research</a:t>
            </a:r>
            <a:endParaRPr/>
          </a:p>
        </p:txBody>
      </p:sp>
      <p:sp>
        <p:nvSpPr>
          <p:cNvPr id="320" name="Google Shape;320;p29"/>
          <p:cNvSpPr txBox="1">
            <a:spLocks noGrp="1"/>
          </p:cNvSpPr>
          <p:nvPr>
            <p:ph type="subTitle" idx="14"/>
          </p:nvPr>
        </p:nvSpPr>
        <p:spPr>
          <a:xfrm>
            <a:off x="759823" y="3370876"/>
            <a:ext cx="2011800" cy="5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2.5 min</a:t>
            </a:r>
            <a:endParaRPr/>
          </a:p>
          <a:p>
            <a:pPr marL="0" lvl="0" indent="0" algn="ctr" rtl="0">
              <a:spcBef>
                <a:spcPts val="0"/>
              </a:spcBef>
              <a:spcAft>
                <a:spcPts val="0"/>
              </a:spcAft>
              <a:buNone/>
            </a:pPr>
            <a:r>
              <a:rPr lang="en"/>
              <a:t>Nick</a:t>
            </a:r>
            <a:endParaRPr/>
          </a:p>
        </p:txBody>
      </p:sp>
      <p:sp>
        <p:nvSpPr>
          <p:cNvPr id="321" name="Google Shape;321;p29"/>
          <p:cNvSpPr txBox="1">
            <a:spLocks noGrp="1"/>
          </p:cNvSpPr>
          <p:nvPr>
            <p:ph type="title" idx="15"/>
          </p:nvPr>
        </p:nvSpPr>
        <p:spPr>
          <a:xfrm>
            <a:off x="897000" y="703600"/>
            <a:ext cx="7350000" cy="5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Planning Slide</a:t>
            </a:r>
            <a:endParaRPr/>
          </a:p>
          <a:p>
            <a:pPr marL="0" lvl="0" indent="0" algn="l" rtl="0">
              <a:spcBef>
                <a:spcPts val="0"/>
              </a:spcBef>
              <a:spcAft>
                <a:spcPts val="0"/>
              </a:spcAft>
              <a:buNone/>
            </a:pPr>
            <a:endParaRPr/>
          </a:p>
        </p:txBody>
      </p:sp>
      <p:sp>
        <p:nvSpPr>
          <p:cNvPr id="322" name="Google Shape;322;p2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fld id="{00000000-1234-1234-1234-123412341234}" type="slidenum">
              <a:rPr lang="en"/>
              <a:t>2</a:t>
            </a:fld>
            <a:endParaRPr/>
          </a:p>
        </p:txBody>
      </p:sp>
      <p:sp>
        <p:nvSpPr>
          <p:cNvPr id="323" name="Google Shape;323;p29"/>
          <p:cNvSpPr txBox="1"/>
          <p:nvPr/>
        </p:nvSpPr>
        <p:spPr>
          <a:xfrm>
            <a:off x="2315875" y="1749688"/>
            <a:ext cx="3000000" cy="5232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2200" b="1">
                <a:solidFill>
                  <a:schemeClr val="accent1"/>
                </a:solidFill>
                <a:latin typeface="Roboto Condensed"/>
                <a:ea typeface="Roboto Condensed"/>
                <a:cs typeface="Roboto Condensed"/>
                <a:sym typeface="Roboto Condensed"/>
              </a:rPr>
              <a:t>Progress</a:t>
            </a:r>
            <a:endParaRPr sz="2200" b="1">
              <a:solidFill>
                <a:schemeClr val="accent1"/>
              </a:solidFill>
              <a:latin typeface="Roboto Condensed"/>
              <a:ea typeface="Roboto Condensed"/>
              <a:cs typeface="Roboto Condensed"/>
              <a:sym typeface="Roboto Condensed"/>
            </a:endParaRPr>
          </a:p>
        </p:txBody>
      </p:sp>
      <p:sp>
        <p:nvSpPr>
          <p:cNvPr id="324" name="Google Shape;324;p29"/>
          <p:cNvSpPr txBox="1">
            <a:spLocks noGrp="1"/>
          </p:cNvSpPr>
          <p:nvPr>
            <p:ph type="subTitle" idx="1"/>
          </p:nvPr>
        </p:nvSpPr>
        <p:spPr>
          <a:xfrm>
            <a:off x="2809977" y="2123201"/>
            <a:ext cx="2011800" cy="53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30 sec</a:t>
            </a:r>
            <a:endParaRPr/>
          </a:p>
          <a:p>
            <a:pPr marL="0" lvl="0" indent="0" algn="ctr" rtl="0">
              <a:spcBef>
                <a:spcPts val="0"/>
              </a:spcBef>
              <a:spcAft>
                <a:spcPts val="0"/>
              </a:spcAft>
              <a:buNone/>
            </a:pPr>
            <a:r>
              <a:rPr lang="en"/>
              <a:t>Callum</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Shape 601"/>
        <p:cNvGrpSpPr/>
        <p:nvPr/>
      </p:nvGrpSpPr>
      <p:grpSpPr>
        <a:xfrm>
          <a:off x="0" y="0"/>
          <a:ext cx="0" cy="0"/>
          <a:chOff x="0" y="0"/>
          <a:chExt cx="0" cy="0"/>
        </a:xfrm>
      </p:grpSpPr>
      <p:sp>
        <p:nvSpPr>
          <p:cNvPr id="602" name="Google Shape;602;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a:t>
            </a:r>
            <a:r>
              <a:rPr lang="en">
                <a:latin typeface="Sora SemiBold"/>
                <a:ea typeface="Sora SemiBold"/>
                <a:cs typeface="Sora SemiBold"/>
                <a:sym typeface="Sora SemiBold"/>
              </a:rPr>
              <a:t>contents</a:t>
            </a:r>
            <a:endParaRPr>
              <a:latin typeface="Sora SemiBold"/>
              <a:ea typeface="Sora SemiBold"/>
              <a:cs typeface="Sora SemiBold"/>
              <a:sym typeface="Sora SemiBold"/>
            </a:endParaRPr>
          </a:p>
        </p:txBody>
      </p:sp>
      <p:sp>
        <p:nvSpPr>
          <p:cNvPr id="603" name="Google Shape;603;p45"/>
          <p:cNvSpPr txBox="1">
            <a:spLocks noGrp="1"/>
          </p:cNvSpPr>
          <p:nvPr>
            <p:ph type="title" idx="2"/>
          </p:nvPr>
        </p:nvSpPr>
        <p:spPr>
          <a:xfrm>
            <a:off x="873350" y="1734758"/>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04" name="Google Shape;604;p45"/>
          <p:cNvSpPr txBox="1">
            <a:spLocks noGrp="1"/>
          </p:cNvSpPr>
          <p:nvPr>
            <p:ph type="title" idx="3"/>
          </p:nvPr>
        </p:nvSpPr>
        <p:spPr>
          <a:xfrm>
            <a:off x="4673050" y="173474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605" name="Google Shape;605;p45"/>
          <p:cNvSpPr txBox="1">
            <a:spLocks noGrp="1"/>
          </p:cNvSpPr>
          <p:nvPr>
            <p:ph type="title" idx="4"/>
          </p:nvPr>
        </p:nvSpPr>
        <p:spPr>
          <a:xfrm>
            <a:off x="873350" y="269787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606" name="Google Shape;606;p45"/>
          <p:cNvSpPr txBox="1">
            <a:spLocks noGrp="1"/>
          </p:cNvSpPr>
          <p:nvPr>
            <p:ph type="title" idx="5"/>
          </p:nvPr>
        </p:nvSpPr>
        <p:spPr>
          <a:xfrm>
            <a:off x="4673050" y="2697866"/>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607" name="Google Shape;607;p45"/>
          <p:cNvSpPr txBox="1">
            <a:spLocks noGrp="1"/>
          </p:cNvSpPr>
          <p:nvPr>
            <p:ph type="title" idx="6"/>
          </p:nvPr>
        </p:nvSpPr>
        <p:spPr>
          <a:xfrm>
            <a:off x="873350" y="3660983"/>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608" name="Google Shape;608;p45"/>
          <p:cNvSpPr txBox="1">
            <a:spLocks noGrp="1"/>
          </p:cNvSpPr>
          <p:nvPr>
            <p:ph type="title" idx="7"/>
          </p:nvPr>
        </p:nvSpPr>
        <p:spPr>
          <a:xfrm>
            <a:off x="4673050" y="3660991"/>
            <a:ext cx="734700" cy="44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609" name="Google Shape;609;p45"/>
          <p:cNvSpPr txBox="1">
            <a:spLocks noGrp="1"/>
          </p:cNvSpPr>
          <p:nvPr>
            <p:ph type="subTitle" idx="1"/>
          </p:nvPr>
        </p:nvSpPr>
        <p:spPr>
          <a:xfrm>
            <a:off x="1659900" y="1734750"/>
            <a:ext cx="2786700" cy="4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Objectives</a:t>
            </a:r>
            <a:endParaRPr/>
          </a:p>
        </p:txBody>
      </p:sp>
      <p:sp>
        <p:nvSpPr>
          <p:cNvPr id="610" name="Google Shape;610;p45"/>
          <p:cNvSpPr txBox="1">
            <a:spLocks noGrp="1"/>
          </p:cNvSpPr>
          <p:nvPr>
            <p:ph type="subTitle" idx="8"/>
          </p:nvPr>
        </p:nvSpPr>
        <p:spPr>
          <a:xfrm>
            <a:off x="1659900" y="2697863"/>
            <a:ext cx="2786700" cy="4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611" name="Google Shape;611;p45"/>
          <p:cNvSpPr txBox="1">
            <a:spLocks noGrp="1"/>
          </p:cNvSpPr>
          <p:nvPr>
            <p:ph type="subTitle" idx="9"/>
          </p:nvPr>
        </p:nvSpPr>
        <p:spPr>
          <a:xfrm>
            <a:off x="1659900" y="3660975"/>
            <a:ext cx="2786700" cy="4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Budget</a:t>
            </a:r>
            <a:endParaRPr/>
          </a:p>
        </p:txBody>
      </p:sp>
      <p:sp>
        <p:nvSpPr>
          <p:cNvPr id="612" name="Google Shape;612;p45"/>
          <p:cNvSpPr txBox="1">
            <a:spLocks noGrp="1"/>
          </p:cNvSpPr>
          <p:nvPr>
            <p:ph type="subTitle" idx="13"/>
          </p:nvPr>
        </p:nvSpPr>
        <p:spPr>
          <a:xfrm>
            <a:off x="5483950" y="1734750"/>
            <a:ext cx="2786700" cy="4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Solutions</a:t>
            </a:r>
            <a:endParaRPr/>
          </a:p>
        </p:txBody>
      </p:sp>
      <p:sp>
        <p:nvSpPr>
          <p:cNvPr id="613" name="Google Shape;613;p45"/>
          <p:cNvSpPr txBox="1">
            <a:spLocks noGrp="1"/>
          </p:cNvSpPr>
          <p:nvPr>
            <p:ph type="subTitle" idx="14"/>
          </p:nvPr>
        </p:nvSpPr>
        <p:spPr>
          <a:xfrm>
            <a:off x="5483950" y="2697875"/>
            <a:ext cx="2786700" cy="4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Communication plan</a:t>
            </a:r>
            <a:endParaRPr/>
          </a:p>
        </p:txBody>
      </p:sp>
      <p:sp>
        <p:nvSpPr>
          <p:cNvPr id="614" name="Google Shape;614;p45"/>
          <p:cNvSpPr txBox="1">
            <a:spLocks noGrp="1"/>
          </p:cNvSpPr>
          <p:nvPr>
            <p:ph type="subTitle" idx="15"/>
          </p:nvPr>
        </p:nvSpPr>
        <p:spPr>
          <a:xfrm>
            <a:off x="5483950" y="3661000"/>
            <a:ext cx="2786700" cy="4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Conclusion</a:t>
            </a:r>
            <a:endParaRPr/>
          </a:p>
        </p:txBody>
      </p:sp>
      <p:sp>
        <p:nvSpPr>
          <p:cNvPr id="615" name="Google Shape;615;p45"/>
          <p:cNvSpPr/>
          <p:nvPr/>
        </p:nvSpPr>
        <p:spPr>
          <a:xfrm rot="10800000">
            <a:off x="-812100" y="1073575"/>
            <a:ext cx="2420156" cy="440126"/>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Shape 619"/>
        <p:cNvGrpSpPr/>
        <p:nvPr/>
      </p:nvGrpSpPr>
      <p:grpSpPr>
        <a:xfrm>
          <a:off x="0" y="0"/>
          <a:ext cx="0" cy="0"/>
          <a:chOff x="0" y="0"/>
          <a:chExt cx="0" cy="0"/>
        </a:xfrm>
      </p:grpSpPr>
      <p:sp>
        <p:nvSpPr>
          <p:cNvPr id="620" name="Google Shape;620;p46"/>
          <p:cNvSpPr txBox="1">
            <a:spLocks noGrp="1"/>
          </p:cNvSpPr>
          <p:nvPr>
            <p:ph type="title"/>
          </p:nvPr>
        </p:nvSpPr>
        <p:spPr>
          <a:xfrm>
            <a:off x="811975" y="878850"/>
            <a:ext cx="4294800" cy="102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How to create a </a:t>
            </a:r>
            <a:r>
              <a:rPr lang="en">
                <a:latin typeface="Sora SemiBold"/>
                <a:ea typeface="Sora SemiBold"/>
                <a:cs typeface="Sora SemiBold"/>
                <a:sym typeface="Sora SemiBold"/>
              </a:rPr>
              <a:t>project proposal</a:t>
            </a:r>
            <a:endParaRPr>
              <a:latin typeface="Sora SemiBold"/>
              <a:ea typeface="Sora SemiBold"/>
              <a:cs typeface="Sora SemiBold"/>
              <a:sym typeface="Sora SemiBold"/>
            </a:endParaRPr>
          </a:p>
        </p:txBody>
      </p:sp>
      <p:sp>
        <p:nvSpPr>
          <p:cNvPr id="621" name="Google Shape;621;p46"/>
          <p:cNvSpPr txBox="1">
            <a:spLocks noGrp="1"/>
          </p:cNvSpPr>
          <p:nvPr>
            <p:ph type="subTitle" idx="1"/>
          </p:nvPr>
        </p:nvSpPr>
        <p:spPr>
          <a:xfrm>
            <a:off x="811975" y="2007850"/>
            <a:ext cx="4294800" cy="229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Creating a project proposal can be done in five steps:</a:t>
            </a:r>
            <a:endParaRPr/>
          </a:p>
          <a:p>
            <a:pPr marL="457200" lvl="0" indent="-304800" algn="l" rtl="0">
              <a:spcBef>
                <a:spcPts val="1000"/>
              </a:spcBef>
              <a:spcAft>
                <a:spcPts val="0"/>
              </a:spcAft>
              <a:buSzPts val="1200"/>
              <a:buAutoNum type="arabicPeriod"/>
            </a:pPr>
            <a:r>
              <a:rPr lang="en"/>
              <a:t>Define the project objectives and timeline</a:t>
            </a:r>
            <a:endParaRPr/>
          </a:p>
          <a:p>
            <a:pPr marL="457200" lvl="0" indent="-304800" algn="l" rtl="0">
              <a:spcBef>
                <a:spcPts val="0"/>
              </a:spcBef>
              <a:spcAft>
                <a:spcPts val="0"/>
              </a:spcAft>
              <a:buSzPts val="1200"/>
              <a:buAutoNum type="arabicPeriod"/>
            </a:pPr>
            <a:r>
              <a:rPr lang="en"/>
              <a:t>Identify resources needed to complete the project</a:t>
            </a:r>
            <a:endParaRPr/>
          </a:p>
          <a:p>
            <a:pPr marL="457200" lvl="0" indent="-304800" algn="l" rtl="0">
              <a:spcBef>
                <a:spcPts val="0"/>
              </a:spcBef>
              <a:spcAft>
                <a:spcPts val="0"/>
              </a:spcAft>
              <a:buSzPts val="1200"/>
              <a:buAutoNum type="arabicPeriod"/>
            </a:pPr>
            <a:r>
              <a:rPr lang="en"/>
              <a:t>Develop a budget for the project and estimate any potential risks associated with it</a:t>
            </a:r>
            <a:endParaRPr/>
          </a:p>
          <a:p>
            <a:pPr marL="457200" lvl="0" indent="-304800" algn="l" rtl="0">
              <a:spcBef>
                <a:spcPts val="0"/>
              </a:spcBef>
              <a:spcAft>
                <a:spcPts val="0"/>
              </a:spcAft>
              <a:buSzPts val="1200"/>
              <a:buAutoNum type="arabicPeriod"/>
            </a:pPr>
            <a:r>
              <a:rPr lang="en"/>
              <a:t>Write down your proposed solution and provide supporting documents or evidence that prove its feasibility if necessary</a:t>
            </a:r>
            <a:endParaRPr/>
          </a:p>
          <a:p>
            <a:pPr marL="457200" lvl="0" indent="-304800" algn="l" rtl="0">
              <a:spcBef>
                <a:spcPts val="0"/>
              </a:spcBef>
              <a:spcAft>
                <a:spcPts val="0"/>
              </a:spcAft>
              <a:buSzPts val="1200"/>
              <a:buAutoNum type="arabicPeriod"/>
            </a:pPr>
            <a:r>
              <a:rPr lang="en"/>
              <a:t>Develop a communication plan to ensure key stakeholders are kept informed of progress throughout the entire process</a:t>
            </a:r>
            <a:endParaRPr/>
          </a:p>
        </p:txBody>
      </p:sp>
      <p:pic>
        <p:nvPicPr>
          <p:cNvPr id="622" name="Google Shape;622;p46"/>
          <p:cNvPicPr preferRelativeResize="0">
            <a:picLocks noGrp="1"/>
          </p:cNvPicPr>
          <p:nvPr>
            <p:ph type="pic" idx="2"/>
          </p:nvPr>
        </p:nvPicPr>
        <p:blipFill rotWithShape="1">
          <a:blip r:embed="rId3">
            <a:alphaModFix/>
          </a:blip>
          <a:srcRect l="15796" r="15789"/>
          <a:stretch/>
        </p:blipFill>
        <p:spPr>
          <a:xfrm>
            <a:off x="5321575" y="1141350"/>
            <a:ext cx="3109202" cy="3024599"/>
          </a:xfrm>
          <a:prstGeom prst="rect">
            <a:avLst/>
          </a:prstGeom>
        </p:spPr>
      </p:pic>
      <p:grpSp>
        <p:nvGrpSpPr>
          <p:cNvPr id="623" name="Google Shape;623;p46"/>
          <p:cNvGrpSpPr/>
          <p:nvPr/>
        </p:nvGrpSpPr>
        <p:grpSpPr>
          <a:xfrm>
            <a:off x="7974000" y="2065925"/>
            <a:ext cx="1170000" cy="623450"/>
            <a:chOff x="3188800" y="227775"/>
            <a:chExt cx="1170000" cy="623450"/>
          </a:xfrm>
        </p:grpSpPr>
        <p:sp>
          <p:nvSpPr>
            <p:cNvPr id="624" name="Google Shape;624;p46"/>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625" name="Google Shape;625;p46"/>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626" name="Google Shape;626;p46"/>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627" name="Google Shape;627;p46"/>
          <p:cNvSpPr/>
          <p:nvPr/>
        </p:nvSpPr>
        <p:spPr>
          <a:xfrm rot="5400000">
            <a:off x="5316245" y="5326"/>
            <a:ext cx="892232" cy="881579"/>
          </a:xfrm>
          <a:custGeom>
            <a:avLst/>
            <a:gdLst/>
            <a:ahLst/>
            <a:cxnLst/>
            <a:rect l="l" t="t" r="r" b="b"/>
            <a:pathLst>
              <a:path w="6523" h="6445" extrusionOk="0">
                <a:moveTo>
                  <a:pt x="6447" y="0"/>
                </a:moveTo>
                <a:cubicBezTo>
                  <a:pt x="4833" y="0"/>
                  <a:pt x="3497" y="1186"/>
                  <a:pt x="3261" y="2734"/>
                </a:cubicBezTo>
                <a:cubicBezTo>
                  <a:pt x="3026" y="1186"/>
                  <a:pt x="1689" y="0"/>
                  <a:pt x="76" y="0"/>
                </a:cubicBezTo>
                <a:cubicBezTo>
                  <a:pt x="50" y="0"/>
                  <a:pt x="25" y="0"/>
                  <a:pt x="0" y="1"/>
                </a:cubicBezTo>
                <a:lnTo>
                  <a:pt x="0" y="6444"/>
                </a:lnTo>
                <a:cubicBezTo>
                  <a:pt x="25" y="6445"/>
                  <a:pt x="50" y="6445"/>
                  <a:pt x="76" y="6445"/>
                </a:cubicBezTo>
                <a:cubicBezTo>
                  <a:pt x="1689" y="6445"/>
                  <a:pt x="3026" y="5259"/>
                  <a:pt x="3262" y="3711"/>
                </a:cubicBezTo>
                <a:cubicBezTo>
                  <a:pt x="3497" y="5259"/>
                  <a:pt x="4834" y="6445"/>
                  <a:pt x="6447" y="6445"/>
                </a:cubicBezTo>
                <a:cubicBezTo>
                  <a:pt x="6473" y="6445"/>
                  <a:pt x="6498" y="6445"/>
                  <a:pt x="6523" y="6444"/>
                </a:cubicBezTo>
                <a:lnTo>
                  <a:pt x="6523" y="1"/>
                </a:lnTo>
                <a:cubicBezTo>
                  <a:pt x="6498" y="0"/>
                  <a:pt x="6473" y="0"/>
                  <a:pt x="6447" y="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Shape 631"/>
        <p:cNvGrpSpPr/>
        <p:nvPr/>
      </p:nvGrpSpPr>
      <p:grpSpPr>
        <a:xfrm>
          <a:off x="0" y="0"/>
          <a:ext cx="0" cy="0"/>
          <a:chOff x="0" y="0"/>
          <a:chExt cx="0" cy="0"/>
        </a:xfrm>
      </p:grpSpPr>
      <p:sp>
        <p:nvSpPr>
          <p:cNvPr id="632" name="Google Shape;632;p47"/>
          <p:cNvSpPr txBox="1">
            <a:spLocks noGrp="1"/>
          </p:cNvSpPr>
          <p:nvPr>
            <p:ph type="title"/>
          </p:nvPr>
        </p:nvSpPr>
        <p:spPr>
          <a:xfrm>
            <a:off x="713225" y="3272300"/>
            <a:ext cx="3742500" cy="1331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Objectives of </a:t>
            </a:r>
            <a:r>
              <a:rPr lang="en">
                <a:latin typeface="Sora SemiBold"/>
                <a:ea typeface="Sora SemiBold"/>
                <a:cs typeface="Sora SemiBold"/>
                <a:sym typeface="Sora SemiBold"/>
              </a:rPr>
              <a:t>the project</a:t>
            </a:r>
            <a:endParaRPr>
              <a:latin typeface="Sora SemiBold"/>
              <a:ea typeface="Sora SemiBold"/>
              <a:cs typeface="Sora SemiBold"/>
              <a:sym typeface="Sora SemiBold"/>
            </a:endParaRPr>
          </a:p>
        </p:txBody>
      </p:sp>
      <p:sp>
        <p:nvSpPr>
          <p:cNvPr id="633" name="Google Shape;633;p47"/>
          <p:cNvSpPr txBox="1">
            <a:spLocks noGrp="1"/>
          </p:cNvSpPr>
          <p:nvPr>
            <p:ph type="title" idx="2"/>
          </p:nvPr>
        </p:nvSpPr>
        <p:spPr>
          <a:xfrm>
            <a:off x="713225" y="2044350"/>
            <a:ext cx="1609200" cy="105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634" name="Google Shape;634;p47"/>
          <p:cNvSpPr/>
          <p:nvPr/>
        </p:nvSpPr>
        <p:spPr>
          <a:xfrm rot="10800000">
            <a:off x="6686721" y="2287274"/>
            <a:ext cx="1112627" cy="1112925"/>
          </a:xfrm>
          <a:custGeom>
            <a:avLst/>
            <a:gdLst/>
            <a:ahLst/>
            <a:cxnLst/>
            <a:rect l="l" t="t" r="r" b="b"/>
            <a:pathLst>
              <a:path w="3865" h="3866" extrusionOk="0">
                <a:moveTo>
                  <a:pt x="0" y="3866"/>
                </a:moveTo>
                <a:lnTo>
                  <a:pt x="3865" y="3866"/>
                </a:lnTo>
                <a:lnTo>
                  <a:pt x="3865" y="0"/>
                </a:lnTo>
                <a:cubicBezTo>
                  <a:pt x="1730" y="1"/>
                  <a:pt x="0" y="1731"/>
                  <a:pt x="0" y="386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35" name="Google Shape;635;p47"/>
          <p:cNvSpPr/>
          <p:nvPr/>
        </p:nvSpPr>
        <p:spPr>
          <a:xfrm>
            <a:off x="4755875" y="1111625"/>
            <a:ext cx="1380000" cy="1380000"/>
          </a:xfrm>
          <a:prstGeom prst="blockArc">
            <a:avLst>
              <a:gd name="adj1" fmla="val 10800000"/>
              <a:gd name="adj2" fmla="val 0"/>
              <a:gd name="adj3" fmla="val 25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Shape 639"/>
        <p:cNvGrpSpPr/>
        <p:nvPr/>
      </p:nvGrpSpPr>
      <p:grpSpPr>
        <a:xfrm>
          <a:off x="0" y="0"/>
          <a:ext cx="0" cy="0"/>
          <a:chOff x="0" y="0"/>
          <a:chExt cx="0" cy="0"/>
        </a:xfrm>
      </p:grpSpPr>
      <p:sp>
        <p:nvSpPr>
          <p:cNvPr id="640" name="Google Shape;640;p48"/>
          <p:cNvSpPr/>
          <p:nvPr/>
        </p:nvSpPr>
        <p:spPr>
          <a:xfrm>
            <a:off x="5883138" y="1501900"/>
            <a:ext cx="585600" cy="585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641" name="Google Shape;641;p48"/>
          <p:cNvSpPr/>
          <p:nvPr/>
        </p:nvSpPr>
        <p:spPr>
          <a:xfrm>
            <a:off x="2675263" y="1501900"/>
            <a:ext cx="585600" cy="585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642" name="Google Shape;642;p48"/>
          <p:cNvSpPr txBox="1">
            <a:spLocks noGrp="1"/>
          </p:cNvSpPr>
          <p:nvPr>
            <p:ph type="subTitle" idx="4"/>
          </p:nvPr>
        </p:nvSpPr>
        <p:spPr>
          <a:xfrm>
            <a:off x="4923138" y="2163702"/>
            <a:ext cx="2505600" cy="47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 goal</a:t>
            </a:r>
            <a:endParaRPr/>
          </a:p>
        </p:txBody>
      </p:sp>
      <p:sp>
        <p:nvSpPr>
          <p:cNvPr id="643" name="Google Shape;643;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ora SemiBold"/>
                <a:ea typeface="Sora SemiBold"/>
                <a:cs typeface="Sora SemiBold"/>
                <a:sym typeface="Sora SemiBold"/>
              </a:rPr>
              <a:t>Objectives</a:t>
            </a:r>
            <a:endParaRPr>
              <a:latin typeface="Sora SemiBold"/>
              <a:ea typeface="Sora SemiBold"/>
              <a:cs typeface="Sora SemiBold"/>
              <a:sym typeface="Sora SemiBold"/>
            </a:endParaRPr>
          </a:p>
        </p:txBody>
      </p:sp>
      <p:sp>
        <p:nvSpPr>
          <p:cNvPr id="644" name="Google Shape;644;p48"/>
          <p:cNvSpPr txBox="1">
            <a:spLocks noGrp="1"/>
          </p:cNvSpPr>
          <p:nvPr>
            <p:ph type="subTitle" idx="1"/>
          </p:nvPr>
        </p:nvSpPr>
        <p:spPr>
          <a:xfrm>
            <a:off x="4923137" y="2560900"/>
            <a:ext cx="2505600" cy="16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Goals inside a company are usually specific and measurable, with clearly defined deadlines and outcomes. The company’s goals help focus the actions of the organization and ensure resources are used effectively</a:t>
            </a:r>
            <a:endParaRPr/>
          </a:p>
        </p:txBody>
      </p:sp>
      <p:sp>
        <p:nvSpPr>
          <p:cNvPr id="645" name="Google Shape;645;p48"/>
          <p:cNvSpPr txBox="1">
            <a:spLocks noGrp="1"/>
          </p:cNvSpPr>
          <p:nvPr>
            <p:ph type="subTitle" idx="2"/>
          </p:nvPr>
        </p:nvSpPr>
        <p:spPr>
          <a:xfrm>
            <a:off x="1715263" y="2560900"/>
            <a:ext cx="2505600" cy="16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 aim in a corporate context is a goal or desired result that the organization seeks to achieve. The aim should be clear and achievable, and often serves as the basis for further planning actions inside the organization</a:t>
            </a:r>
            <a:endParaRPr/>
          </a:p>
        </p:txBody>
      </p:sp>
      <p:sp>
        <p:nvSpPr>
          <p:cNvPr id="646" name="Google Shape;646;p48"/>
          <p:cNvSpPr txBox="1">
            <a:spLocks noGrp="1"/>
          </p:cNvSpPr>
          <p:nvPr>
            <p:ph type="subTitle" idx="3"/>
          </p:nvPr>
        </p:nvSpPr>
        <p:spPr>
          <a:xfrm>
            <a:off x="1715263" y="2163702"/>
            <a:ext cx="2505600" cy="47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Our aim</a:t>
            </a:r>
            <a:endParaRPr/>
          </a:p>
        </p:txBody>
      </p:sp>
      <p:sp>
        <p:nvSpPr>
          <p:cNvPr id="647" name="Google Shape;647;p48"/>
          <p:cNvSpPr/>
          <p:nvPr/>
        </p:nvSpPr>
        <p:spPr>
          <a:xfrm>
            <a:off x="5997093" y="1616032"/>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 name="Google Shape;648;p48"/>
          <p:cNvGrpSpPr/>
          <p:nvPr/>
        </p:nvGrpSpPr>
        <p:grpSpPr>
          <a:xfrm>
            <a:off x="2793381" y="1629850"/>
            <a:ext cx="349347" cy="343530"/>
            <a:chOff x="860940" y="2746477"/>
            <a:chExt cx="371883" cy="365691"/>
          </a:xfrm>
        </p:grpSpPr>
        <p:sp>
          <p:nvSpPr>
            <p:cNvPr id="649" name="Google Shape;649;p4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Shape 657"/>
        <p:cNvGrpSpPr/>
        <p:nvPr/>
      </p:nvGrpSpPr>
      <p:grpSpPr>
        <a:xfrm>
          <a:off x="0" y="0"/>
          <a:ext cx="0" cy="0"/>
          <a:chOff x="0" y="0"/>
          <a:chExt cx="0" cy="0"/>
        </a:xfrm>
      </p:grpSpPr>
      <p:sp>
        <p:nvSpPr>
          <p:cNvPr id="658" name="Google Shape;658;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ora SemiBold"/>
                <a:ea typeface="Sora SemiBold"/>
                <a:cs typeface="Sora SemiBold"/>
                <a:sym typeface="Sora SemiBold"/>
              </a:rPr>
              <a:t>Resources</a:t>
            </a:r>
            <a:endParaRPr>
              <a:latin typeface="Sora SemiBold"/>
              <a:ea typeface="Sora SemiBold"/>
              <a:cs typeface="Sora SemiBold"/>
              <a:sym typeface="Sora SemiBold"/>
            </a:endParaRPr>
          </a:p>
        </p:txBody>
      </p:sp>
      <p:sp>
        <p:nvSpPr>
          <p:cNvPr id="659" name="Google Shape;659;p49"/>
          <p:cNvSpPr txBox="1">
            <a:spLocks noGrp="1"/>
          </p:cNvSpPr>
          <p:nvPr>
            <p:ph type="subTitle" idx="4"/>
          </p:nvPr>
        </p:nvSpPr>
        <p:spPr>
          <a:xfrm>
            <a:off x="909013" y="1592125"/>
            <a:ext cx="2174700" cy="70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Human</a:t>
            </a:r>
            <a:endParaRPr/>
          </a:p>
          <a:p>
            <a:pPr marL="0" lvl="0" indent="0" algn="ctr" rtl="0">
              <a:spcBef>
                <a:spcPts val="0"/>
              </a:spcBef>
              <a:spcAft>
                <a:spcPts val="0"/>
              </a:spcAft>
              <a:buNone/>
            </a:pPr>
            <a:r>
              <a:rPr lang="en"/>
              <a:t>resources</a:t>
            </a:r>
            <a:endParaRPr/>
          </a:p>
        </p:txBody>
      </p:sp>
      <p:sp>
        <p:nvSpPr>
          <p:cNvPr id="660" name="Google Shape;660;p49"/>
          <p:cNvSpPr txBox="1">
            <a:spLocks noGrp="1"/>
          </p:cNvSpPr>
          <p:nvPr>
            <p:ph type="subTitle" idx="5"/>
          </p:nvPr>
        </p:nvSpPr>
        <p:spPr>
          <a:xfrm>
            <a:off x="3581658" y="1592125"/>
            <a:ext cx="2174700" cy="70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Financial resources</a:t>
            </a:r>
            <a:endParaRPr/>
          </a:p>
        </p:txBody>
      </p:sp>
      <p:sp>
        <p:nvSpPr>
          <p:cNvPr id="661" name="Google Shape;661;p49"/>
          <p:cNvSpPr txBox="1">
            <a:spLocks noGrp="1"/>
          </p:cNvSpPr>
          <p:nvPr>
            <p:ph type="subTitle" idx="1"/>
          </p:nvPr>
        </p:nvSpPr>
        <p:spPr>
          <a:xfrm>
            <a:off x="909013" y="2224225"/>
            <a:ext cx="2174700" cy="19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project team is responsible for the successful execution of the project. Our team is composed of experienced professionals with the necessary skills and expertise to complete the project on time and</a:t>
            </a:r>
            <a:endParaRPr/>
          </a:p>
          <a:p>
            <a:pPr marL="0" lvl="0" indent="0" algn="ctr" rtl="0">
              <a:spcBef>
                <a:spcPts val="0"/>
              </a:spcBef>
              <a:spcAft>
                <a:spcPts val="0"/>
              </a:spcAft>
              <a:buNone/>
            </a:pPr>
            <a:r>
              <a:rPr lang="en"/>
              <a:t>within budget</a:t>
            </a:r>
            <a:endParaRPr/>
          </a:p>
        </p:txBody>
      </p:sp>
      <p:sp>
        <p:nvSpPr>
          <p:cNvPr id="662" name="Google Shape;662;p49"/>
          <p:cNvSpPr txBox="1">
            <a:spLocks noGrp="1"/>
          </p:cNvSpPr>
          <p:nvPr>
            <p:ph type="subTitle" idx="2"/>
          </p:nvPr>
        </p:nvSpPr>
        <p:spPr>
          <a:xfrm>
            <a:off x="3581658" y="2224225"/>
            <a:ext cx="2174700" cy="19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project budget is $100,000. This budget includes all expenses associated with the project, including salaries and equipment. We have allocated these resources to ensure that we are able to complete the project within budget</a:t>
            </a:r>
            <a:endParaRPr/>
          </a:p>
        </p:txBody>
      </p:sp>
      <p:sp>
        <p:nvSpPr>
          <p:cNvPr id="663" name="Google Shape;663;p49"/>
          <p:cNvSpPr txBox="1">
            <a:spLocks noGrp="1"/>
          </p:cNvSpPr>
          <p:nvPr>
            <p:ph type="subTitle" idx="3"/>
          </p:nvPr>
        </p:nvSpPr>
        <p:spPr>
          <a:xfrm>
            <a:off x="6060284" y="2224225"/>
            <a:ext cx="2174700" cy="199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project requires a number of specialized pieces of equipment. We will be using [insert equipment and their functions]. All equipment is in good working condition and has been tested and calibrated prior to use</a:t>
            </a:r>
            <a:endParaRPr/>
          </a:p>
        </p:txBody>
      </p:sp>
      <p:sp>
        <p:nvSpPr>
          <p:cNvPr id="664" name="Google Shape;664;p49"/>
          <p:cNvSpPr txBox="1">
            <a:spLocks noGrp="1"/>
          </p:cNvSpPr>
          <p:nvPr>
            <p:ph type="subTitle" idx="6"/>
          </p:nvPr>
        </p:nvSpPr>
        <p:spPr>
          <a:xfrm>
            <a:off x="6060278" y="1592125"/>
            <a:ext cx="2174700" cy="70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Physical resources</a:t>
            </a:r>
            <a:endParaRPr/>
          </a:p>
        </p:txBody>
      </p:sp>
      <p:sp>
        <p:nvSpPr>
          <p:cNvPr id="665" name="Google Shape;665;p49"/>
          <p:cNvSpPr/>
          <p:nvPr/>
        </p:nvSpPr>
        <p:spPr>
          <a:xfrm>
            <a:off x="-682850" y="4329180"/>
            <a:ext cx="2099171" cy="381748"/>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666" name="Google Shape;666;p49"/>
          <p:cNvCxnSpPr/>
          <p:nvPr/>
        </p:nvCxnSpPr>
        <p:spPr>
          <a:xfrm rot="10800000">
            <a:off x="6979800" y="1313800"/>
            <a:ext cx="21642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Shape 670"/>
        <p:cNvGrpSpPr/>
        <p:nvPr/>
      </p:nvGrpSpPr>
      <p:grpSpPr>
        <a:xfrm>
          <a:off x="0" y="0"/>
          <a:ext cx="0" cy="0"/>
          <a:chOff x="0" y="0"/>
          <a:chExt cx="0" cy="0"/>
        </a:xfrm>
      </p:grpSpPr>
      <p:sp>
        <p:nvSpPr>
          <p:cNvPr id="671" name="Google Shape;671;p50"/>
          <p:cNvSpPr txBox="1">
            <a:spLocks noGrp="1"/>
          </p:cNvSpPr>
          <p:nvPr>
            <p:ph type="subTitle" idx="6"/>
          </p:nvPr>
        </p:nvSpPr>
        <p:spPr>
          <a:xfrm>
            <a:off x="1001588" y="2915775"/>
            <a:ext cx="33144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Equipment and materials</a:t>
            </a:r>
            <a:endParaRPr/>
          </a:p>
        </p:txBody>
      </p:sp>
      <p:sp>
        <p:nvSpPr>
          <p:cNvPr id="672" name="Google Shape;672;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Budget</a:t>
            </a:r>
            <a:endParaRPr/>
          </a:p>
        </p:txBody>
      </p:sp>
      <p:sp>
        <p:nvSpPr>
          <p:cNvPr id="673" name="Google Shape;673;p50"/>
          <p:cNvSpPr txBox="1">
            <a:spLocks noGrp="1"/>
          </p:cNvSpPr>
          <p:nvPr>
            <p:ph type="subTitle" idx="1"/>
          </p:nvPr>
        </p:nvSpPr>
        <p:spPr>
          <a:xfrm>
            <a:off x="1001586" y="1576200"/>
            <a:ext cx="3314400" cy="120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Funding for a company can come from personal savings or investments, bank loans and other loan options, venture capital and angel investors, grants, competitions or programs, crowdfunding…</a:t>
            </a:r>
            <a:endParaRPr/>
          </a:p>
        </p:txBody>
      </p:sp>
      <p:sp>
        <p:nvSpPr>
          <p:cNvPr id="674" name="Google Shape;674;p50"/>
          <p:cNvSpPr txBox="1">
            <a:spLocks noGrp="1"/>
          </p:cNvSpPr>
          <p:nvPr>
            <p:ph type="subTitle" idx="2"/>
          </p:nvPr>
        </p:nvSpPr>
        <p:spPr>
          <a:xfrm>
            <a:off x="4828039" y="1576200"/>
            <a:ext cx="3314400" cy="120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Personnel costs refer to the expenses incurred in hiring, training and retaining staff for a company. This can include salaries, bonuses, benefits and other payroll-related costs</a:t>
            </a:r>
            <a:endParaRPr/>
          </a:p>
        </p:txBody>
      </p:sp>
      <p:sp>
        <p:nvSpPr>
          <p:cNvPr id="675" name="Google Shape;675;p50"/>
          <p:cNvSpPr txBox="1">
            <a:spLocks noGrp="1"/>
          </p:cNvSpPr>
          <p:nvPr>
            <p:ph type="subTitle" idx="3"/>
          </p:nvPr>
        </p:nvSpPr>
        <p:spPr>
          <a:xfrm>
            <a:off x="1001561" y="3312975"/>
            <a:ext cx="3314400" cy="120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Equipment and materials costs refer to all the expenses related to the purchasing, maintenance and upkeep of any physical items used in production or other business processes inside the company</a:t>
            </a:r>
            <a:endParaRPr/>
          </a:p>
        </p:txBody>
      </p:sp>
      <p:sp>
        <p:nvSpPr>
          <p:cNvPr id="676" name="Google Shape;676;p50"/>
          <p:cNvSpPr txBox="1">
            <a:spLocks noGrp="1"/>
          </p:cNvSpPr>
          <p:nvPr>
            <p:ph type="subTitle" idx="4"/>
          </p:nvPr>
        </p:nvSpPr>
        <p:spPr>
          <a:xfrm>
            <a:off x="4828014" y="3312975"/>
            <a:ext cx="3314400" cy="120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Travel and miscellaneous costs refer to expenses related to any travel-related activities, such as conferences, trainings or business trips. It may also include office supplies, communications services, licenses and other miscellaneous expenses</a:t>
            </a:r>
            <a:endParaRPr/>
          </a:p>
        </p:txBody>
      </p:sp>
      <p:sp>
        <p:nvSpPr>
          <p:cNvPr id="677" name="Google Shape;677;p50"/>
          <p:cNvSpPr txBox="1">
            <a:spLocks noGrp="1"/>
          </p:cNvSpPr>
          <p:nvPr>
            <p:ph type="subTitle" idx="5"/>
          </p:nvPr>
        </p:nvSpPr>
        <p:spPr>
          <a:xfrm>
            <a:off x="1001588" y="1179000"/>
            <a:ext cx="33144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Sources of funding</a:t>
            </a:r>
            <a:endParaRPr/>
          </a:p>
        </p:txBody>
      </p:sp>
      <p:sp>
        <p:nvSpPr>
          <p:cNvPr id="678" name="Google Shape;678;p50"/>
          <p:cNvSpPr txBox="1">
            <a:spLocks noGrp="1"/>
          </p:cNvSpPr>
          <p:nvPr>
            <p:ph type="subTitle" idx="7"/>
          </p:nvPr>
        </p:nvSpPr>
        <p:spPr>
          <a:xfrm>
            <a:off x="4828012" y="1179000"/>
            <a:ext cx="33144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Personnel costs</a:t>
            </a:r>
            <a:endParaRPr/>
          </a:p>
        </p:txBody>
      </p:sp>
      <p:sp>
        <p:nvSpPr>
          <p:cNvPr id="679" name="Google Shape;679;p50"/>
          <p:cNvSpPr txBox="1">
            <a:spLocks noGrp="1"/>
          </p:cNvSpPr>
          <p:nvPr>
            <p:ph type="subTitle" idx="8"/>
          </p:nvPr>
        </p:nvSpPr>
        <p:spPr>
          <a:xfrm>
            <a:off x="4828012" y="2915775"/>
            <a:ext cx="33144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Travel and miscellaneous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0">
  <p:cSld>
    <p:spTree>
      <p:nvGrpSpPr>
        <p:cNvPr id="1" name="Shape 683"/>
        <p:cNvGrpSpPr/>
        <p:nvPr/>
      </p:nvGrpSpPr>
      <p:grpSpPr>
        <a:xfrm>
          <a:off x="0" y="0"/>
          <a:ext cx="0" cy="0"/>
          <a:chOff x="0" y="0"/>
          <a:chExt cx="0" cy="0"/>
        </a:xfrm>
      </p:grpSpPr>
      <p:sp>
        <p:nvSpPr>
          <p:cNvPr id="684" name="Google Shape;684;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Solutions</a:t>
            </a:r>
            <a:endParaRPr/>
          </a:p>
        </p:txBody>
      </p:sp>
      <p:sp>
        <p:nvSpPr>
          <p:cNvPr id="685" name="Google Shape;685;p51"/>
          <p:cNvSpPr txBox="1">
            <a:spLocks noGrp="1"/>
          </p:cNvSpPr>
          <p:nvPr>
            <p:ph type="subTitle" idx="1"/>
          </p:nvPr>
        </p:nvSpPr>
        <p:spPr>
          <a:xfrm>
            <a:off x="720000" y="1552249"/>
            <a:ext cx="2333400" cy="125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Implementing a new CRM (Customer Relationship Management) system to improve customer data management and</a:t>
            </a:r>
            <a:endParaRPr/>
          </a:p>
          <a:p>
            <a:pPr marL="0" lvl="0" indent="0" algn="l" rtl="0">
              <a:spcBef>
                <a:spcPts val="0"/>
              </a:spcBef>
              <a:spcAft>
                <a:spcPts val="0"/>
              </a:spcAft>
              <a:buNone/>
            </a:pPr>
            <a:r>
              <a:rPr lang="en"/>
              <a:t>sales tracking</a:t>
            </a:r>
            <a:endParaRPr/>
          </a:p>
        </p:txBody>
      </p:sp>
      <p:sp>
        <p:nvSpPr>
          <p:cNvPr id="686" name="Google Shape;686;p51"/>
          <p:cNvSpPr txBox="1">
            <a:spLocks noGrp="1"/>
          </p:cNvSpPr>
          <p:nvPr>
            <p:ph type="subTitle" idx="2"/>
          </p:nvPr>
        </p:nvSpPr>
        <p:spPr>
          <a:xfrm>
            <a:off x="3405963" y="1552249"/>
            <a:ext cx="2333400" cy="125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Outsourcing specific business functions (such as accounting or IT) to a third-party provider to reduce costs and increase time efficiency</a:t>
            </a:r>
            <a:endParaRPr/>
          </a:p>
        </p:txBody>
      </p:sp>
      <p:sp>
        <p:nvSpPr>
          <p:cNvPr id="687" name="Google Shape;687;p51"/>
          <p:cNvSpPr txBox="1">
            <a:spLocks noGrp="1"/>
          </p:cNvSpPr>
          <p:nvPr>
            <p:ph type="subTitle" idx="3"/>
          </p:nvPr>
        </p:nvSpPr>
        <p:spPr>
          <a:xfrm>
            <a:off x="720000" y="3347000"/>
            <a:ext cx="2333400" cy="125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Developing a new product or service to diversify the business and increase revenue streams</a:t>
            </a:r>
            <a:endParaRPr/>
          </a:p>
        </p:txBody>
      </p:sp>
      <p:sp>
        <p:nvSpPr>
          <p:cNvPr id="688" name="Google Shape;688;p51"/>
          <p:cNvSpPr txBox="1">
            <a:spLocks noGrp="1"/>
          </p:cNvSpPr>
          <p:nvPr>
            <p:ph type="subTitle" idx="4"/>
          </p:nvPr>
        </p:nvSpPr>
        <p:spPr>
          <a:xfrm>
            <a:off x="3405963" y="3347000"/>
            <a:ext cx="2333400" cy="125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Implementing a cost-saving initiative, such as energy-efficient practices or process automation, to reduce expenses</a:t>
            </a:r>
            <a:endParaRPr/>
          </a:p>
        </p:txBody>
      </p:sp>
      <p:sp>
        <p:nvSpPr>
          <p:cNvPr id="689" name="Google Shape;689;p51"/>
          <p:cNvSpPr txBox="1">
            <a:spLocks noGrp="1"/>
          </p:cNvSpPr>
          <p:nvPr>
            <p:ph type="subTitle" idx="7"/>
          </p:nvPr>
        </p:nvSpPr>
        <p:spPr>
          <a:xfrm>
            <a:off x="721350" y="1158275"/>
            <a:ext cx="23334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Solution 1</a:t>
            </a:r>
            <a:endParaRPr/>
          </a:p>
        </p:txBody>
      </p:sp>
      <p:sp>
        <p:nvSpPr>
          <p:cNvPr id="690" name="Google Shape;690;p51"/>
          <p:cNvSpPr txBox="1">
            <a:spLocks noGrp="1"/>
          </p:cNvSpPr>
          <p:nvPr>
            <p:ph type="subTitle" idx="8"/>
          </p:nvPr>
        </p:nvSpPr>
        <p:spPr>
          <a:xfrm>
            <a:off x="3407303" y="1158275"/>
            <a:ext cx="23307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Solution 2</a:t>
            </a:r>
            <a:endParaRPr/>
          </a:p>
        </p:txBody>
      </p:sp>
      <p:sp>
        <p:nvSpPr>
          <p:cNvPr id="691" name="Google Shape;691;p51"/>
          <p:cNvSpPr txBox="1">
            <a:spLocks noGrp="1"/>
          </p:cNvSpPr>
          <p:nvPr>
            <p:ph type="subTitle" idx="9"/>
          </p:nvPr>
        </p:nvSpPr>
        <p:spPr>
          <a:xfrm>
            <a:off x="6091931" y="1158275"/>
            <a:ext cx="23307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Solution 3</a:t>
            </a:r>
            <a:endParaRPr/>
          </a:p>
        </p:txBody>
      </p:sp>
      <p:sp>
        <p:nvSpPr>
          <p:cNvPr id="692" name="Google Shape;692;p51"/>
          <p:cNvSpPr txBox="1">
            <a:spLocks noGrp="1"/>
          </p:cNvSpPr>
          <p:nvPr>
            <p:ph type="subTitle" idx="5"/>
          </p:nvPr>
        </p:nvSpPr>
        <p:spPr>
          <a:xfrm>
            <a:off x="6090600" y="1552249"/>
            <a:ext cx="2333400" cy="125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Launching an e-commerce platform to expand the reach of the business and increase online sales</a:t>
            </a:r>
            <a:endParaRPr/>
          </a:p>
        </p:txBody>
      </p:sp>
      <p:sp>
        <p:nvSpPr>
          <p:cNvPr id="693" name="Google Shape;693;p51"/>
          <p:cNvSpPr txBox="1">
            <a:spLocks noGrp="1"/>
          </p:cNvSpPr>
          <p:nvPr>
            <p:ph type="subTitle" idx="6"/>
          </p:nvPr>
        </p:nvSpPr>
        <p:spPr>
          <a:xfrm>
            <a:off x="6090600" y="3347000"/>
            <a:ext cx="2333400" cy="125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Establishing strategic partnerships with other businesses to gain access to new markets or</a:t>
            </a:r>
            <a:endParaRPr/>
          </a:p>
          <a:p>
            <a:pPr marL="0" lvl="0" indent="0" algn="l" rtl="0">
              <a:spcBef>
                <a:spcPts val="0"/>
              </a:spcBef>
              <a:spcAft>
                <a:spcPts val="0"/>
              </a:spcAft>
              <a:buNone/>
            </a:pPr>
            <a:r>
              <a:rPr lang="en"/>
              <a:t>innovative technologies</a:t>
            </a:r>
            <a:endParaRPr/>
          </a:p>
        </p:txBody>
      </p:sp>
      <p:sp>
        <p:nvSpPr>
          <p:cNvPr id="694" name="Google Shape;694;p51"/>
          <p:cNvSpPr txBox="1">
            <a:spLocks noGrp="1"/>
          </p:cNvSpPr>
          <p:nvPr>
            <p:ph type="subTitle" idx="13"/>
          </p:nvPr>
        </p:nvSpPr>
        <p:spPr>
          <a:xfrm>
            <a:off x="721339" y="2949798"/>
            <a:ext cx="23334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Solution 4</a:t>
            </a:r>
            <a:endParaRPr/>
          </a:p>
        </p:txBody>
      </p:sp>
      <p:sp>
        <p:nvSpPr>
          <p:cNvPr id="695" name="Google Shape;695;p51"/>
          <p:cNvSpPr txBox="1">
            <a:spLocks noGrp="1"/>
          </p:cNvSpPr>
          <p:nvPr>
            <p:ph type="subTitle" idx="14"/>
          </p:nvPr>
        </p:nvSpPr>
        <p:spPr>
          <a:xfrm>
            <a:off x="3407300" y="2949804"/>
            <a:ext cx="23307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Solution 5</a:t>
            </a:r>
            <a:endParaRPr/>
          </a:p>
        </p:txBody>
      </p:sp>
      <p:sp>
        <p:nvSpPr>
          <p:cNvPr id="696" name="Google Shape;696;p51"/>
          <p:cNvSpPr txBox="1">
            <a:spLocks noGrp="1"/>
          </p:cNvSpPr>
          <p:nvPr>
            <p:ph type="subTitle" idx="15"/>
          </p:nvPr>
        </p:nvSpPr>
        <p:spPr>
          <a:xfrm>
            <a:off x="6091936" y="2949804"/>
            <a:ext cx="2330700" cy="47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Solution 6</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0">
  <p:cSld>
    <p:spTree>
      <p:nvGrpSpPr>
        <p:cNvPr id="1" name="Shape 700"/>
        <p:cNvGrpSpPr/>
        <p:nvPr/>
      </p:nvGrpSpPr>
      <p:grpSpPr>
        <a:xfrm>
          <a:off x="0" y="0"/>
          <a:ext cx="0" cy="0"/>
          <a:chOff x="0" y="0"/>
          <a:chExt cx="0" cy="0"/>
        </a:xfrm>
      </p:grpSpPr>
      <p:sp>
        <p:nvSpPr>
          <p:cNvPr id="701" name="Google Shape;701;p52"/>
          <p:cNvSpPr txBox="1">
            <a:spLocks noGrp="1"/>
          </p:cNvSpPr>
          <p:nvPr>
            <p:ph type="subTitle" idx="1"/>
          </p:nvPr>
        </p:nvSpPr>
        <p:spPr>
          <a:xfrm>
            <a:off x="798400" y="3596624"/>
            <a:ext cx="3492600" cy="3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Break-even point </a:t>
            </a:r>
            <a:endParaRPr/>
          </a:p>
        </p:txBody>
      </p:sp>
      <p:sp>
        <p:nvSpPr>
          <p:cNvPr id="702" name="Google Shape;702;p52"/>
          <p:cNvSpPr txBox="1">
            <a:spLocks noGrp="1"/>
          </p:cNvSpPr>
          <p:nvPr>
            <p:ph type="title"/>
          </p:nvPr>
        </p:nvSpPr>
        <p:spPr>
          <a:xfrm>
            <a:off x="798388" y="2827725"/>
            <a:ext cx="34926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200 units</a:t>
            </a:r>
            <a:endParaRPr/>
          </a:p>
        </p:txBody>
      </p:sp>
      <p:sp>
        <p:nvSpPr>
          <p:cNvPr id="703" name="Google Shape;703;p52"/>
          <p:cNvSpPr txBox="1">
            <a:spLocks noGrp="1"/>
          </p:cNvSpPr>
          <p:nvPr>
            <p:ph type="title" idx="2"/>
          </p:nvPr>
        </p:nvSpPr>
        <p:spPr>
          <a:xfrm>
            <a:off x="2825700" y="1181475"/>
            <a:ext cx="34926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$500,000</a:t>
            </a:r>
            <a:endParaRPr/>
          </a:p>
        </p:txBody>
      </p:sp>
      <p:sp>
        <p:nvSpPr>
          <p:cNvPr id="704" name="Google Shape;704;p52"/>
          <p:cNvSpPr txBox="1">
            <a:spLocks noGrp="1"/>
          </p:cNvSpPr>
          <p:nvPr>
            <p:ph type="subTitle" idx="3"/>
          </p:nvPr>
        </p:nvSpPr>
        <p:spPr>
          <a:xfrm>
            <a:off x="2825700" y="1950379"/>
            <a:ext cx="3492600" cy="3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Net profit of the project</a:t>
            </a:r>
            <a:endParaRPr/>
          </a:p>
        </p:txBody>
      </p:sp>
      <p:sp>
        <p:nvSpPr>
          <p:cNvPr id="705" name="Google Shape;705;p52"/>
          <p:cNvSpPr txBox="1">
            <a:spLocks noGrp="1"/>
          </p:cNvSpPr>
          <p:nvPr>
            <p:ph type="title" idx="4"/>
          </p:nvPr>
        </p:nvSpPr>
        <p:spPr>
          <a:xfrm>
            <a:off x="4853013" y="2827725"/>
            <a:ext cx="3492600" cy="76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25%</a:t>
            </a:r>
            <a:endParaRPr/>
          </a:p>
        </p:txBody>
      </p:sp>
      <p:sp>
        <p:nvSpPr>
          <p:cNvPr id="706" name="Google Shape;706;p52"/>
          <p:cNvSpPr txBox="1">
            <a:spLocks noGrp="1"/>
          </p:cNvSpPr>
          <p:nvPr>
            <p:ph type="subTitle" idx="5"/>
          </p:nvPr>
        </p:nvSpPr>
        <p:spPr>
          <a:xfrm>
            <a:off x="4853025" y="3596624"/>
            <a:ext cx="3492600" cy="3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Market share in the industry</a:t>
            </a:r>
            <a:endParaRPr/>
          </a:p>
        </p:txBody>
      </p:sp>
      <p:cxnSp>
        <p:nvCxnSpPr>
          <p:cNvPr id="707" name="Google Shape;707;p52"/>
          <p:cNvCxnSpPr/>
          <p:nvPr/>
        </p:nvCxnSpPr>
        <p:spPr>
          <a:xfrm>
            <a:off x="1280238" y="-740762"/>
            <a:ext cx="0" cy="2560500"/>
          </a:xfrm>
          <a:prstGeom prst="straightConnector1">
            <a:avLst/>
          </a:prstGeom>
          <a:noFill/>
          <a:ln w="19050" cap="flat" cmpd="sng">
            <a:solidFill>
              <a:schemeClr val="dk2"/>
            </a:solidFill>
            <a:prstDash val="solid"/>
            <a:round/>
            <a:headEnd type="none" w="med" len="med"/>
            <a:tailEnd type="none" w="med" len="med"/>
          </a:ln>
        </p:spPr>
      </p:cxnSp>
      <p:sp>
        <p:nvSpPr>
          <p:cNvPr id="708" name="Google Shape;708;p52"/>
          <p:cNvSpPr/>
          <p:nvPr/>
        </p:nvSpPr>
        <p:spPr>
          <a:xfrm rot="10800000">
            <a:off x="-668287" y="-451612"/>
            <a:ext cx="2118300" cy="2118300"/>
          </a:xfrm>
          <a:prstGeom prst="pie">
            <a:avLst>
              <a:gd name="adj1" fmla="val 10800321"/>
              <a:gd name="adj2" fmla="val 1620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0">
  <p:cSld>
    <p:spTree>
      <p:nvGrpSpPr>
        <p:cNvPr id="1" name="Shape 712"/>
        <p:cNvGrpSpPr/>
        <p:nvPr/>
      </p:nvGrpSpPr>
      <p:grpSpPr>
        <a:xfrm>
          <a:off x="0" y="0"/>
          <a:ext cx="0" cy="0"/>
          <a:chOff x="0" y="0"/>
          <a:chExt cx="0" cy="0"/>
        </a:xfrm>
      </p:grpSpPr>
      <p:sp>
        <p:nvSpPr>
          <p:cNvPr id="713" name="Google Shape;713;p53"/>
          <p:cNvSpPr txBox="1">
            <a:spLocks noGrp="1"/>
          </p:cNvSpPr>
          <p:nvPr>
            <p:ph type="title"/>
          </p:nvPr>
        </p:nvSpPr>
        <p:spPr>
          <a:xfrm>
            <a:off x="2286150" y="1711500"/>
            <a:ext cx="4571700" cy="109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 million</a:t>
            </a:r>
            <a:endParaRPr/>
          </a:p>
        </p:txBody>
      </p:sp>
      <p:sp>
        <p:nvSpPr>
          <p:cNvPr id="714" name="Google Shape;714;p53"/>
          <p:cNvSpPr txBox="1">
            <a:spLocks noGrp="1"/>
          </p:cNvSpPr>
          <p:nvPr>
            <p:ph type="subTitle" idx="1"/>
          </p:nvPr>
        </p:nvSpPr>
        <p:spPr>
          <a:xfrm>
            <a:off x="2286150" y="2803800"/>
            <a:ext cx="4571700" cy="47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First-year revenue of the project</a:t>
            </a:r>
            <a:endParaRPr/>
          </a:p>
        </p:txBody>
      </p:sp>
      <p:sp>
        <p:nvSpPr>
          <p:cNvPr id="715" name="Google Shape;715;p53"/>
          <p:cNvSpPr/>
          <p:nvPr/>
        </p:nvSpPr>
        <p:spPr>
          <a:xfrm>
            <a:off x="-336362" y="1329755"/>
            <a:ext cx="2099171" cy="381748"/>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Shape 719"/>
        <p:cNvGrpSpPr/>
        <p:nvPr/>
      </p:nvGrpSpPr>
      <p:grpSpPr>
        <a:xfrm>
          <a:off x="0" y="0"/>
          <a:ext cx="0" cy="0"/>
          <a:chOff x="0" y="0"/>
          <a:chExt cx="0" cy="0"/>
        </a:xfrm>
      </p:grpSpPr>
      <p:sp>
        <p:nvSpPr>
          <p:cNvPr id="720" name="Google Shape;720;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Project data</a:t>
            </a:r>
            <a:endParaRPr/>
          </a:p>
        </p:txBody>
      </p:sp>
      <p:sp>
        <p:nvSpPr>
          <p:cNvPr id="721" name="Google Shape;721;p54"/>
          <p:cNvSpPr txBox="1">
            <a:spLocks noGrp="1"/>
          </p:cNvSpPr>
          <p:nvPr>
            <p:ph type="title" idx="4294967295"/>
          </p:nvPr>
        </p:nvSpPr>
        <p:spPr>
          <a:xfrm>
            <a:off x="6055875" y="1355663"/>
            <a:ext cx="2087700" cy="736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t>Benefits of using graphs</a:t>
            </a:r>
            <a:endParaRPr sz="1800"/>
          </a:p>
        </p:txBody>
      </p:sp>
      <p:sp>
        <p:nvSpPr>
          <p:cNvPr id="722" name="Google Shape;722;p54"/>
          <p:cNvSpPr txBox="1"/>
          <p:nvPr/>
        </p:nvSpPr>
        <p:spPr>
          <a:xfrm>
            <a:off x="981900" y="4274050"/>
            <a:ext cx="7180200" cy="33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Kantumruy Pro Medium"/>
                <a:ea typeface="Kantumruy Pro Medium"/>
                <a:cs typeface="Kantumruy Pro Medium"/>
                <a:sym typeface="Kantumruy Pro"/>
              </a:rPr>
              <a:t>Follow the link in the graph to modify its data and then paste the new one here. </a:t>
            </a:r>
            <a:r>
              <a:rPr lang="en" sz="1000" b="1" u="sng">
                <a:solidFill>
                  <a:schemeClr val="dk1"/>
                </a:solidFill>
                <a:latin typeface="Kantumruy Pro"/>
                <a:ea typeface="Kantumruy Pro"/>
                <a:cs typeface="Kantumruy Pro"/>
                <a:sym typeface="Kantumruy Pro"/>
                <a:hlinkClick r:id="rId3">
                  <a:extLst>
                    <a:ext uri="{A12FA001-AC4F-418D-AE19-62706E023703}">
                      <ahyp:hlinkClr xmlns:ahyp="http://schemas.microsoft.com/office/drawing/2018/hyperlinkcolor" val="tx"/>
                    </a:ext>
                  </a:extLst>
                </a:hlinkClick>
              </a:rPr>
              <a:t>For more info, click here</a:t>
            </a:r>
            <a:endParaRPr sz="1000" b="1" u="sng">
              <a:solidFill>
                <a:schemeClr val="dk1"/>
              </a:solidFill>
              <a:latin typeface="Kantumruy Pro"/>
              <a:ea typeface="Kantumruy Pro"/>
              <a:cs typeface="Kantumruy Pro"/>
              <a:sym typeface="Kantumruy Pro"/>
            </a:endParaRPr>
          </a:p>
        </p:txBody>
      </p:sp>
      <p:sp>
        <p:nvSpPr>
          <p:cNvPr id="723" name="Google Shape;723;p54"/>
          <p:cNvSpPr txBox="1">
            <a:spLocks noGrp="1"/>
          </p:cNvSpPr>
          <p:nvPr>
            <p:ph type="subTitle" idx="4294967295"/>
          </p:nvPr>
        </p:nvSpPr>
        <p:spPr>
          <a:xfrm>
            <a:off x="6055875" y="2091863"/>
            <a:ext cx="2235300" cy="19950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Graphs in project proposals offer visual organization, enabling clear presentation of information in a structured format. They enhance the visual appeal, facilitate data comparison and improve overall clarity and professionalism of your project proposal</a:t>
            </a:r>
            <a:endParaRPr/>
          </a:p>
        </p:txBody>
      </p:sp>
      <p:pic>
        <p:nvPicPr>
          <p:cNvPr id="724" name="Google Shape;724;p54" title="Chart">
            <a:hlinkClick r:id="rId4"/>
          </p:cNvPr>
          <p:cNvPicPr preferRelativeResize="0"/>
          <p:nvPr/>
        </p:nvPicPr>
        <p:blipFill>
          <a:blip r:embed="rId5">
            <a:alphaModFix/>
          </a:blip>
          <a:stretch>
            <a:fillRect/>
          </a:stretch>
        </p:blipFill>
        <p:spPr>
          <a:xfrm>
            <a:off x="852825" y="1256700"/>
            <a:ext cx="4756979" cy="295152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8"/>
        <p:cNvGrpSpPr/>
        <p:nvPr/>
      </p:nvGrpSpPr>
      <p:grpSpPr>
        <a:xfrm>
          <a:off x="0" y="0"/>
          <a:ext cx="0" cy="0"/>
          <a:chOff x="0" y="0"/>
          <a:chExt cx="0" cy="0"/>
        </a:xfrm>
      </p:grpSpPr>
      <p:sp>
        <p:nvSpPr>
          <p:cNvPr id="329" name="Google Shape;329;p30"/>
          <p:cNvSpPr/>
          <p:nvPr/>
        </p:nvSpPr>
        <p:spPr>
          <a:xfrm>
            <a:off x="6277263" y="1501900"/>
            <a:ext cx="585600" cy="585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330" name="Google Shape;330;p30"/>
          <p:cNvSpPr/>
          <p:nvPr/>
        </p:nvSpPr>
        <p:spPr>
          <a:xfrm>
            <a:off x="2438788" y="1501900"/>
            <a:ext cx="585600" cy="585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331" name="Google Shape;331;p30"/>
          <p:cNvSpPr txBox="1">
            <a:spLocks noGrp="1"/>
          </p:cNvSpPr>
          <p:nvPr>
            <p:ph type="subTitle" idx="4"/>
          </p:nvPr>
        </p:nvSpPr>
        <p:spPr>
          <a:xfrm>
            <a:off x="5317263" y="2163702"/>
            <a:ext cx="2505600" cy="47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332" name="Google Shape;332;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Sora SemiBold"/>
                <a:ea typeface="Sora SemiBold"/>
                <a:cs typeface="Sora SemiBold"/>
                <a:sym typeface="Sora SemiBold"/>
              </a:rPr>
              <a:t>Quick Recap</a:t>
            </a:r>
            <a:endParaRPr>
              <a:latin typeface="Sora SemiBold"/>
              <a:ea typeface="Sora SemiBold"/>
              <a:cs typeface="Sora SemiBold"/>
              <a:sym typeface="Sora SemiBold"/>
            </a:endParaRPr>
          </a:p>
        </p:txBody>
      </p:sp>
      <p:sp>
        <p:nvSpPr>
          <p:cNvPr id="333" name="Google Shape;333;p30"/>
          <p:cNvSpPr txBox="1">
            <a:spLocks noGrp="1"/>
          </p:cNvSpPr>
          <p:nvPr>
            <p:ph type="subTitle" idx="1"/>
          </p:nvPr>
        </p:nvSpPr>
        <p:spPr>
          <a:xfrm>
            <a:off x="4835775" y="2571675"/>
            <a:ext cx="3468600" cy="16776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Clr>
                <a:srgbClr val="5C5C61"/>
              </a:buClr>
              <a:buSzPts val="1200"/>
              <a:buFont typeface="Roboto"/>
              <a:buChar char="●"/>
            </a:pPr>
            <a:r>
              <a:rPr lang="en">
                <a:solidFill>
                  <a:srgbClr val="5C5C61"/>
                </a:solidFill>
                <a:latin typeface="Roboto"/>
                <a:ea typeface="Roboto"/>
                <a:cs typeface="Roboto"/>
                <a:sym typeface="Roboto"/>
              </a:rPr>
              <a:t>Sharing private Reviews</a:t>
            </a:r>
            <a:endParaRPr>
              <a:solidFill>
                <a:srgbClr val="5C5C61"/>
              </a:solidFill>
              <a:latin typeface="Roboto"/>
              <a:ea typeface="Roboto"/>
              <a:cs typeface="Roboto"/>
              <a:sym typeface="Roboto"/>
            </a:endParaRPr>
          </a:p>
          <a:p>
            <a:pPr marL="0" lvl="0" indent="0" algn="l" rtl="0">
              <a:spcBef>
                <a:spcPts val="0"/>
              </a:spcBef>
              <a:spcAft>
                <a:spcPts val="0"/>
              </a:spcAft>
              <a:buNone/>
            </a:pPr>
            <a:endParaRPr>
              <a:solidFill>
                <a:srgbClr val="5C5C61"/>
              </a:solidFill>
              <a:latin typeface="Roboto"/>
              <a:ea typeface="Roboto"/>
              <a:cs typeface="Roboto"/>
              <a:sym typeface="Roboto"/>
            </a:endParaRPr>
          </a:p>
          <a:p>
            <a:pPr marL="457200" lvl="0" indent="-304800" algn="l" rtl="0">
              <a:spcBef>
                <a:spcPts val="0"/>
              </a:spcBef>
              <a:spcAft>
                <a:spcPts val="0"/>
              </a:spcAft>
              <a:buClr>
                <a:srgbClr val="5C5C61"/>
              </a:buClr>
              <a:buSzPts val="1200"/>
              <a:buFont typeface="Roboto"/>
              <a:buChar char="●"/>
            </a:pPr>
            <a:r>
              <a:rPr lang="en">
                <a:solidFill>
                  <a:srgbClr val="5C5C61"/>
                </a:solidFill>
                <a:latin typeface="Roboto"/>
                <a:ea typeface="Roboto"/>
                <a:cs typeface="Roboto"/>
                <a:sym typeface="Roboto"/>
              </a:rPr>
              <a:t>Trustworthy Recommendations</a:t>
            </a:r>
            <a:endParaRPr>
              <a:solidFill>
                <a:srgbClr val="5C5C61"/>
              </a:solidFill>
              <a:latin typeface="Roboto"/>
              <a:ea typeface="Roboto"/>
              <a:cs typeface="Roboto"/>
              <a:sym typeface="Roboto"/>
            </a:endParaRPr>
          </a:p>
          <a:p>
            <a:pPr marL="457200" lvl="0" indent="0" algn="l" rtl="0">
              <a:spcBef>
                <a:spcPts val="0"/>
              </a:spcBef>
              <a:spcAft>
                <a:spcPts val="0"/>
              </a:spcAft>
              <a:buNone/>
            </a:pPr>
            <a:endParaRPr>
              <a:solidFill>
                <a:srgbClr val="5C5C61"/>
              </a:solidFill>
              <a:latin typeface="Roboto"/>
              <a:ea typeface="Roboto"/>
              <a:cs typeface="Roboto"/>
              <a:sym typeface="Roboto"/>
            </a:endParaRPr>
          </a:p>
          <a:p>
            <a:pPr marL="457200" lvl="0" indent="-304800" algn="l" rtl="0">
              <a:spcBef>
                <a:spcPts val="0"/>
              </a:spcBef>
              <a:spcAft>
                <a:spcPts val="0"/>
              </a:spcAft>
              <a:buClr>
                <a:srgbClr val="5C5C61"/>
              </a:buClr>
              <a:buSzPts val="1200"/>
              <a:buFont typeface="Roboto"/>
              <a:buChar char="●"/>
            </a:pPr>
            <a:r>
              <a:rPr lang="en">
                <a:solidFill>
                  <a:srgbClr val="5C5C61"/>
                </a:solidFill>
                <a:latin typeface="Roboto"/>
                <a:ea typeface="Roboto"/>
                <a:cs typeface="Roboto"/>
                <a:sym typeface="Roboto"/>
              </a:rPr>
              <a:t>Keeping a Wishlist</a:t>
            </a:r>
            <a:endParaRPr>
              <a:solidFill>
                <a:srgbClr val="5C5C61"/>
              </a:solidFill>
              <a:latin typeface="Roboto"/>
              <a:ea typeface="Roboto"/>
              <a:cs typeface="Roboto"/>
              <a:sym typeface="Roboto"/>
            </a:endParaRPr>
          </a:p>
        </p:txBody>
      </p:sp>
      <p:sp>
        <p:nvSpPr>
          <p:cNvPr id="334" name="Google Shape;334;p30"/>
          <p:cNvSpPr txBox="1">
            <a:spLocks noGrp="1"/>
          </p:cNvSpPr>
          <p:nvPr>
            <p:ph type="subTitle" idx="2"/>
          </p:nvPr>
        </p:nvSpPr>
        <p:spPr>
          <a:xfrm>
            <a:off x="854500" y="2571675"/>
            <a:ext cx="3540000" cy="16776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Clr>
                <a:srgbClr val="5C5C61"/>
              </a:buClr>
              <a:buSzPts val="1200"/>
              <a:buFont typeface="Roboto"/>
              <a:buChar char="●"/>
            </a:pPr>
            <a:r>
              <a:rPr lang="en">
                <a:solidFill>
                  <a:srgbClr val="5C5C61"/>
                </a:solidFill>
                <a:latin typeface="Roboto"/>
                <a:ea typeface="Roboto"/>
                <a:cs typeface="Roboto"/>
                <a:sym typeface="Roboto"/>
              </a:rPr>
              <a:t>Lack of Trust in Public Opinion</a:t>
            </a:r>
            <a:endParaRPr>
              <a:solidFill>
                <a:srgbClr val="5C5C61"/>
              </a:solidFill>
              <a:latin typeface="Roboto"/>
              <a:ea typeface="Roboto"/>
              <a:cs typeface="Roboto"/>
              <a:sym typeface="Roboto"/>
            </a:endParaRPr>
          </a:p>
          <a:p>
            <a:pPr marL="457200" lvl="0" indent="0" algn="l" rtl="0">
              <a:spcBef>
                <a:spcPts val="0"/>
              </a:spcBef>
              <a:spcAft>
                <a:spcPts val="0"/>
              </a:spcAft>
              <a:buNone/>
            </a:pPr>
            <a:endParaRPr>
              <a:solidFill>
                <a:srgbClr val="5C5C61"/>
              </a:solidFill>
              <a:latin typeface="Roboto"/>
              <a:ea typeface="Roboto"/>
              <a:cs typeface="Roboto"/>
              <a:sym typeface="Roboto"/>
            </a:endParaRPr>
          </a:p>
          <a:p>
            <a:pPr marL="457200" lvl="0" indent="-304800" algn="l" rtl="0">
              <a:spcBef>
                <a:spcPts val="0"/>
              </a:spcBef>
              <a:spcAft>
                <a:spcPts val="0"/>
              </a:spcAft>
              <a:buClr>
                <a:srgbClr val="5C5C61"/>
              </a:buClr>
              <a:buSzPts val="1200"/>
              <a:buFont typeface="Roboto"/>
              <a:buChar char="●"/>
            </a:pPr>
            <a:r>
              <a:rPr lang="en">
                <a:solidFill>
                  <a:srgbClr val="5C5C61"/>
                </a:solidFill>
                <a:latin typeface="Roboto"/>
                <a:ea typeface="Roboto"/>
                <a:cs typeface="Roboto"/>
                <a:sym typeface="Roboto"/>
              </a:rPr>
              <a:t>Maintaining Restaurant Recommendations</a:t>
            </a:r>
            <a:endParaRPr>
              <a:solidFill>
                <a:srgbClr val="5C5C61"/>
              </a:solidFill>
              <a:latin typeface="Roboto"/>
              <a:ea typeface="Roboto"/>
              <a:cs typeface="Roboto"/>
              <a:sym typeface="Roboto"/>
            </a:endParaRPr>
          </a:p>
          <a:p>
            <a:pPr marL="0" lvl="0" indent="0" algn="l" rtl="0">
              <a:spcBef>
                <a:spcPts val="0"/>
              </a:spcBef>
              <a:spcAft>
                <a:spcPts val="0"/>
              </a:spcAft>
              <a:buNone/>
            </a:pPr>
            <a:endParaRPr>
              <a:solidFill>
                <a:srgbClr val="5C5C61"/>
              </a:solidFill>
              <a:latin typeface="Roboto"/>
              <a:ea typeface="Roboto"/>
              <a:cs typeface="Roboto"/>
              <a:sym typeface="Roboto"/>
            </a:endParaRPr>
          </a:p>
          <a:p>
            <a:pPr marL="457200" lvl="0" indent="-304800" algn="l" rtl="0">
              <a:spcBef>
                <a:spcPts val="0"/>
              </a:spcBef>
              <a:spcAft>
                <a:spcPts val="0"/>
              </a:spcAft>
              <a:buClr>
                <a:srgbClr val="5C5C61"/>
              </a:buClr>
              <a:buSzPts val="1200"/>
              <a:buFont typeface="Roboto"/>
              <a:buChar char="●"/>
            </a:pPr>
            <a:r>
              <a:rPr lang="en">
                <a:solidFill>
                  <a:srgbClr val="5C5C61"/>
                </a:solidFill>
                <a:latin typeface="Roboto"/>
                <a:ea typeface="Roboto"/>
                <a:cs typeface="Roboto"/>
                <a:sym typeface="Roboto"/>
              </a:rPr>
              <a:t>Privacy Concerns with Sharing Reviews</a:t>
            </a:r>
            <a:endParaRPr>
              <a:solidFill>
                <a:srgbClr val="5C5C61"/>
              </a:solidFill>
              <a:latin typeface="Roboto"/>
              <a:ea typeface="Roboto"/>
              <a:cs typeface="Roboto"/>
              <a:sym typeface="Roboto"/>
            </a:endParaRPr>
          </a:p>
        </p:txBody>
      </p:sp>
      <p:sp>
        <p:nvSpPr>
          <p:cNvPr id="335" name="Google Shape;335;p30"/>
          <p:cNvSpPr txBox="1">
            <a:spLocks noGrp="1"/>
          </p:cNvSpPr>
          <p:nvPr>
            <p:ph type="subTitle" idx="3"/>
          </p:nvPr>
        </p:nvSpPr>
        <p:spPr>
          <a:xfrm>
            <a:off x="1478775" y="2163702"/>
            <a:ext cx="2505600" cy="47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Problem</a:t>
            </a:r>
            <a:endParaRPr/>
          </a:p>
        </p:txBody>
      </p:sp>
      <p:sp>
        <p:nvSpPr>
          <p:cNvPr id="336" name="Google Shape;336;p30"/>
          <p:cNvSpPr/>
          <p:nvPr/>
        </p:nvSpPr>
        <p:spPr>
          <a:xfrm>
            <a:off x="6391218" y="1616032"/>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0"/>
          <p:cNvGrpSpPr/>
          <p:nvPr/>
        </p:nvGrpSpPr>
        <p:grpSpPr>
          <a:xfrm>
            <a:off x="2516529" y="1610625"/>
            <a:ext cx="430130" cy="357364"/>
            <a:chOff x="2753373" y="2902523"/>
            <a:chExt cx="347552" cy="325557"/>
          </a:xfrm>
        </p:grpSpPr>
        <p:sp>
          <p:nvSpPr>
            <p:cNvPr id="338" name="Google Shape;338;p30"/>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0"/>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0"/>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0"/>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0"/>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0"/>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Shape 728"/>
        <p:cNvGrpSpPr/>
        <p:nvPr/>
      </p:nvGrpSpPr>
      <p:grpSpPr>
        <a:xfrm>
          <a:off x="0" y="0"/>
          <a:ext cx="0" cy="0"/>
          <a:chOff x="0" y="0"/>
          <a:chExt cx="0" cy="0"/>
        </a:xfrm>
      </p:grpSpPr>
      <p:sp>
        <p:nvSpPr>
          <p:cNvPr id="729" name="Google Shape;729;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Project activities</a:t>
            </a:r>
            <a:endParaRPr/>
          </a:p>
        </p:txBody>
      </p:sp>
      <p:graphicFrame>
        <p:nvGraphicFramePr>
          <p:cNvPr id="730" name="Google Shape;730;p55"/>
          <p:cNvGraphicFramePr/>
          <p:nvPr/>
        </p:nvGraphicFramePr>
        <p:xfrm>
          <a:off x="719963" y="1267310"/>
          <a:ext cx="3000000" cy="3000000"/>
        </p:xfrm>
        <a:graphic>
          <a:graphicData uri="http://schemas.openxmlformats.org/drawingml/2006/table">
            <a:tbl>
              <a:tblPr>
                <a:noFill/>
                <a:tableStyleId>{DFFDDB47-95B1-4880-9EAE-B10804D9EE6D}</a:tableStyleId>
              </a:tblPr>
              <a:tblGrid>
                <a:gridCol w="1464375">
                  <a:extLst>
                    <a:ext uri="{9D8B030D-6E8A-4147-A177-3AD203B41FA5}">
                      <a16:colId xmlns:a16="http://schemas.microsoft.com/office/drawing/2014/main" val="20000"/>
                    </a:ext>
                  </a:extLst>
                </a:gridCol>
                <a:gridCol w="1247925">
                  <a:extLst>
                    <a:ext uri="{9D8B030D-6E8A-4147-A177-3AD203B41FA5}">
                      <a16:colId xmlns:a16="http://schemas.microsoft.com/office/drawing/2014/main" val="20001"/>
                    </a:ext>
                  </a:extLst>
                </a:gridCol>
                <a:gridCol w="1247925">
                  <a:extLst>
                    <a:ext uri="{9D8B030D-6E8A-4147-A177-3AD203B41FA5}">
                      <a16:colId xmlns:a16="http://schemas.microsoft.com/office/drawing/2014/main" val="20002"/>
                    </a:ext>
                  </a:extLst>
                </a:gridCol>
                <a:gridCol w="1247925">
                  <a:extLst>
                    <a:ext uri="{9D8B030D-6E8A-4147-A177-3AD203B41FA5}">
                      <a16:colId xmlns:a16="http://schemas.microsoft.com/office/drawing/2014/main" val="20003"/>
                    </a:ext>
                  </a:extLst>
                </a:gridCol>
                <a:gridCol w="1247925">
                  <a:extLst>
                    <a:ext uri="{9D8B030D-6E8A-4147-A177-3AD203B41FA5}">
                      <a16:colId xmlns:a16="http://schemas.microsoft.com/office/drawing/2014/main" val="20004"/>
                    </a:ext>
                  </a:extLst>
                </a:gridCol>
                <a:gridCol w="1247925">
                  <a:extLst>
                    <a:ext uri="{9D8B030D-6E8A-4147-A177-3AD203B41FA5}">
                      <a16:colId xmlns:a16="http://schemas.microsoft.com/office/drawing/2014/main" val="20005"/>
                    </a:ext>
                  </a:extLst>
                </a:gridCol>
              </a:tblGrid>
              <a:tr h="351775">
                <a:tc>
                  <a:txBody>
                    <a:bodyPr/>
                    <a:lstStyle/>
                    <a:p>
                      <a:pPr marL="0" lvl="0" indent="0" algn="l" rtl="0">
                        <a:spcBef>
                          <a:spcPts val="0"/>
                        </a:spcBef>
                        <a:spcAft>
                          <a:spcPts val="0"/>
                        </a:spcAft>
                        <a:buNone/>
                      </a:pPr>
                      <a:r>
                        <a:rPr lang="en">
                          <a:solidFill>
                            <a:schemeClr val="dk1"/>
                          </a:solidFill>
                          <a:latin typeface="Sora"/>
                          <a:ea typeface="Sora"/>
                          <a:cs typeface="Sora"/>
                          <a:sym typeface="Sora"/>
                        </a:rPr>
                        <a:t>Activity</a:t>
                      </a:r>
                      <a:endParaRPr>
                        <a:solidFill>
                          <a:schemeClr val="dk1"/>
                        </a:solidFill>
                        <a:latin typeface="Sora"/>
                        <a:ea typeface="Sora"/>
                        <a:cs typeface="Sora"/>
                        <a:sym typeface="Sora"/>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Sora"/>
                          <a:ea typeface="Sora"/>
                          <a:cs typeface="Sora"/>
                          <a:sym typeface="Sora"/>
                        </a:rPr>
                        <a:t>Start date</a:t>
                      </a:r>
                      <a:endParaRPr>
                        <a:solidFill>
                          <a:schemeClr val="dk1"/>
                        </a:solidFill>
                        <a:latin typeface="Sora"/>
                        <a:ea typeface="Sora"/>
                        <a:cs typeface="Sora"/>
                        <a:sym typeface="Sora"/>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Sora"/>
                          <a:ea typeface="Sora"/>
                          <a:cs typeface="Sora"/>
                          <a:sym typeface="Sora"/>
                        </a:rPr>
                        <a:t>End date</a:t>
                      </a:r>
                      <a:endParaRPr>
                        <a:solidFill>
                          <a:schemeClr val="dk1"/>
                        </a:solidFill>
                        <a:latin typeface="Sora"/>
                        <a:ea typeface="Sora"/>
                        <a:cs typeface="Sora"/>
                        <a:sym typeface="Sora"/>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dk1"/>
                          </a:solidFill>
                          <a:latin typeface="Sora"/>
                          <a:ea typeface="Sora"/>
                          <a:cs typeface="Sora"/>
                          <a:sym typeface="Sora"/>
                        </a:rPr>
                        <a:t>Resource</a:t>
                      </a:r>
                      <a:endParaRPr>
                        <a:solidFill>
                          <a:schemeClr val="dk1"/>
                        </a:solidFill>
                        <a:latin typeface="Sora"/>
                        <a:ea typeface="Sora"/>
                        <a:cs typeface="Sora"/>
                        <a:sym typeface="Sora"/>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Sora"/>
                          <a:ea typeface="Sora"/>
                          <a:cs typeface="Sora"/>
                          <a:sym typeface="Sora"/>
                        </a:rPr>
                        <a:t>Cost</a:t>
                      </a:r>
                      <a:endParaRPr>
                        <a:solidFill>
                          <a:schemeClr val="dk1"/>
                        </a:solidFill>
                        <a:latin typeface="Sora"/>
                        <a:ea typeface="Sora"/>
                        <a:cs typeface="Sora"/>
                        <a:sym typeface="Sora"/>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Sora"/>
                          <a:ea typeface="Sora"/>
                          <a:cs typeface="Sora"/>
                          <a:sym typeface="Sora"/>
                        </a:rPr>
                        <a:t>Revenue</a:t>
                      </a:r>
                      <a:endParaRPr>
                        <a:solidFill>
                          <a:schemeClr val="dk1"/>
                        </a:solidFill>
                        <a:latin typeface="Sora"/>
                        <a:ea typeface="Sora"/>
                        <a:cs typeface="Sora"/>
                        <a:sym typeface="Sora"/>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73600">
                <a:tc>
                  <a:txBody>
                    <a:bodyPr/>
                    <a:lstStyle/>
                    <a:p>
                      <a:pPr marL="0" lvl="0" indent="0" algn="l" rtl="0">
                        <a:spcBef>
                          <a:spcPts val="0"/>
                        </a:spcBef>
                        <a:spcAft>
                          <a:spcPts val="0"/>
                        </a:spcAft>
                        <a:buNone/>
                      </a:pPr>
                      <a:r>
                        <a:rPr lang="en">
                          <a:solidFill>
                            <a:schemeClr val="dk1"/>
                          </a:solidFill>
                          <a:latin typeface="Kantumruy Pro Medium"/>
                          <a:ea typeface="Kantumruy Pro Medium"/>
                          <a:cs typeface="Kantumruy Pro Medium"/>
                          <a:sym typeface="Kantumruy Pro"/>
                        </a:rPr>
                        <a:t>Market research</a:t>
                      </a:r>
                      <a:endParaRPr>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1/1/20XX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1/15/20XX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Market</a:t>
                      </a:r>
                      <a:endParaRPr sz="120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research firm</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$20,000</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73600">
                <a:tc>
                  <a:txBody>
                    <a:bodyPr/>
                    <a:lstStyle/>
                    <a:p>
                      <a:pPr marL="0" lvl="0" indent="0" algn="l" rtl="0">
                        <a:spcBef>
                          <a:spcPts val="0"/>
                        </a:spcBef>
                        <a:spcAft>
                          <a:spcPts val="0"/>
                        </a:spcAft>
                        <a:buNone/>
                      </a:pPr>
                      <a:r>
                        <a:rPr lang="en">
                          <a:solidFill>
                            <a:schemeClr val="dk1"/>
                          </a:solidFill>
                          <a:latin typeface="Kantumruy Pro Medium"/>
                          <a:ea typeface="Kantumruy Pro Medium"/>
                          <a:cs typeface="Kantumruy Pro Medium"/>
                          <a:sym typeface="Kantumruy Pro"/>
                        </a:rPr>
                        <a:t>Product development</a:t>
                      </a:r>
                      <a:endParaRPr>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1/16/20XX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6/30/20XX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R&amp;D team</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$200,000</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64375">
                <a:tc>
                  <a:txBody>
                    <a:bodyPr/>
                    <a:lstStyle/>
                    <a:p>
                      <a:pPr marL="0" lvl="0" indent="0" algn="l" rtl="0">
                        <a:spcBef>
                          <a:spcPts val="0"/>
                        </a:spcBef>
                        <a:spcAft>
                          <a:spcPts val="0"/>
                        </a:spcAft>
                        <a:buNone/>
                      </a:pPr>
                      <a:r>
                        <a:rPr lang="en">
                          <a:solidFill>
                            <a:schemeClr val="dk1"/>
                          </a:solidFill>
                          <a:latin typeface="Kantumruy Pro Medium"/>
                          <a:ea typeface="Kantumruy Pro Medium"/>
                          <a:cs typeface="Kantumruy Pro Medium"/>
                          <a:sym typeface="Kantumruy Pro"/>
                        </a:rPr>
                        <a:t>Beta testing</a:t>
                      </a:r>
                      <a:endParaRPr>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7/1/20XX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8/15/20XX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Beta testers</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$10,000</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73600">
                <a:tc>
                  <a:txBody>
                    <a:bodyPr/>
                    <a:lstStyle/>
                    <a:p>
                      <a:pPr marL="0" lvl="0" indent="0" algn="l" rtl="0">
                        <a:spcBef>
                          <a:spcPts val="0"/>
                        </a:spcBef>
                        <a:spcAft>
                          <a:spcPts val="0"/>
                        </a:spcAft>
                        <a:buNone/>
                      </a:pPr>
                      <a:r>
                        <a:rPr lang="en">
                          <a:solidFill>
                            <a:schemeClr val="dk1"/>
                          </a:solidFill>
                          <a:latin typeface="Kantumruy Pro Medium"/>
                          <a:ea typeface="Kantumruy Pro Medium"/>
                          <a:cs typeface="Kantumruy Pro Medium"/>
                          <a:sym typeface="Kantumruy Pro"/>
                        </a:rPr>
                        <a:t>Marketing campaign</a:t>
                      </a:r>
                      <a:endParaRPr>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1/1/20XX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1/15/20XX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Advertising agency</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$100,000</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73600">
                <a:tc>
                  <a:txBody>
                    <a:bodyPr/>
                    <a:lstStyle/>
                    <a:p>
                      <a:pPr marL="0" lvl="0" indent="0" algn="l" rtl="0">
                        <a:spcBef>
                          <a:spcPts val="0"/>
                        </a:spcBef>
                        <a:spcAft>
                          <a:spcPts val="0"/>
                        </a:spcAft>
                        <a:buNone/>
                      </a:pPr>
                      <a:r>
                        <a:rPr lang="en">
                          <a:solidFill>
                            <a:schemeClr val="dk1"/>
                          </a:solidFill>
                          <a:latin typeface="Kantumruy Pro Medium"/>
                          <a:ea typeface="Kantumruy Pro Medium"/>
                          <a:cs typeface="Kantumruy Pro Medium"/>
                          <a:sym typeface="Kantumruy Pro"/>
                        </a:rPr>
                        <a:t>Product launch</a:t>
                      </a:r>
                      <a:endParaRPr>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1/16/20XX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6/30/20XX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Sales team</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$50,000</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$500,000</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473600">
                <a:tc>
                  <a:txBody>
                    <a:bodyPr/>
                    <a:lstStyle/>
                    <a:p>
                      <a:pPr marL="0" lvl="0" indent="0" algn="l" rtl="0">
                        <a:spcBef>
                          <a:spcPts val="0"/>
                        </a:spcBef>
                        <a:spcAft>
                          <a:spcPts val="0"/>
                        </a:spcAft>
                        <a:buNone/>
                      </a:pPr>
                      <a:r>
                        <a:rPr lang="en">
                          <a:solidFill>
                            <a:schemeClr val="dk1"/>
                          </a:solidFill>
                          <a:latin typeface="Kantumruy Pro Medium"/>
                          <a:ea typeface="Kantumruy Pro Medium"/>
                          <a:cs typeface="Kantumruy Pro Medium"/>
                          <a:sym typeface="Kantumruy Pro"/>
                        </a:rPr>
                        <a:t>Post-launch support</a:t>
                      </a:r>
                      <a:endParaRPr>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7/1/20XX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8/15/20XX</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Support team</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$50,000</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$800,000</a:t>
                      </a:r>
                      <a:endParaRPr sz="1200">
                        <a:solidFill>
                          <a:schemeClr val="dk1"/>
                        </a:solidFill>
                        <a:latin typeface="Kantumruy Pro Medium"/>
                        <a:ea typeface="Kantumruy Pro Medium"/>
                        <a:cs typeface="Kantumruy Pro Medium"/>
                        <a:sym typeface="Kantumruy Pro"/>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show="0">
  <p:cSld>
    <p:spTree>
      <p:nvGrpSpPr>
        <p:cNvPr id="1" name="Shape 734"/>
        <p:cNvGrpSpPr/>
        <p:nvPr/>
      </p:nvGrpSpPr>
      <p:grpSpPr>
        <a:xfrm>
          <a:off x="0" y="0"/>
          <a:ext cx="0" cy="0"/>
          <a:chOff x="0" y="0"/>
          <a:chExt cx="0" cy="0"/>
        </a:xfrm>
      </p:grpSpPr>
      <p:sp>
        <p:nvSpPr>
          <p:cNvPr id="735" name="Google Shape;735;p56"/>
          <p:cNvSpPr txBox="1">
            <a:spLocks noGrp="1"/>
          </p:cNvSpPr>
          <p:nvPr>
            <p:ph type="title"/>
          </p:nvPr>
        </p:nvSpPr>
        <p:spPr>
          <a:xfrm>
            <a:off x="3511060" y="932561"/>
            <a:ext cx="3205500" cy="1055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What to show in a mockup</a:t>
            </a:r>
            <a:endParaRPr/>
          </a:p>
        </p:txBody>
      </p:sp>
      <p:sp>
        <p:nvSpPr>
          <p:cNvPr id="736" name="Google Shape;736;p56"/>
          <p:cNvSpPr txBox="1">
            <a:spLocks noGrp="1"/>
          </p:cNvSpPr>
          <p:nvPr>
            <p:ph type="subTitle" idx="1"/>
          </p:nvPr>
        </p:nvSpPr>
        <p:spPr>
          <a:xfrm>
            <a:off x="3511063" y="2140661"/>
            <a:ext cx="4373700" cy="20703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AutoNum type="arabicPeriod"/>
            </a:pPr>
            <a:r>
              <a:rPr lang="en"/>
              <a:t>Product/website description: A brief overview of the product/website, including its key features, dimensions, and materials used</a:t>
            </a:r>
            <a:endParaRPr/>
          </a:p>
          <a:p>
            <a:pPr marL="457200" lvl="0" indent="-304800" algn="l" rtl="0">
              <a:spcBef>
                <a:spcPts val="0"/>
              </a:spcBef>
              <a:spcAft>
                <a:spcPts val="0"/>
              </a:spcAft>
              <a:buSzPts val="1200"/>
              <a:buAutoNum type="arabicPeriod"/>
            </a:pPr>
            <a:r>
              <a:rPr lang="en"/>
              <a:t>Features and benefits: A detailed explanation of the product's/website's features and how they will benefit the user</a:t>
            </a:r>
            <a:endParaRPr/>
          </a:p>
          <a:p>
            <a:pPr marL="457200" lvl="0" indent="-304800" algn="l" rtl="0">
              <a:spcBef>
                <a:spcPts val="0"/>
              </a:spcBef>
              <a:spcAft>
                <a:spcPts val="0"/>
              </a:spcAft>
              <a:buSzPts val="1200"/>
              <a:buAutoNum type="arabicPeriod"/>
            </a:pPr>
            <a:r>
              <a:rPr lang="en"/>
              <a:t>Technical specifications: A list of the product's/website's technical specifications, such as dimensions, weight, power requirements, connectivity options and hosting platform</a:t>
            </a:r>
            <a:endParaRPr/>
          </a:p>
        </p:txBody>
      </p:sp>
      <p:sp>
        <p:nvSpPr>
          <p:cNvPr id="737" name="Google Shape;737;p56"/>
          <p:cNvSpPr/>
          <p:nvPr/>
        </p:nvSpPr>
        <p:spPr>
          <a:xfrm>
            <a:off x="1344417" y="891931"/>
            <a:ext cx="1664618" cy="3176204"/>
          </a:xfrm>
          <a:custGeom>
            <a:avLst/>
            <a:gdLst/>
            <a:ahLst/>
            <a:cxnLst/>
            <a:rect l="l" t="t" r="r" b="b"/>
            <a:pathLst>
              <a:path w="84552" h="161331" extrusionOk="0">
                <a:moveTo>
                  <a:pt x="1" y="1"/>
                </a:moveTo>
                <a:lnTo>
                  <a:pt x="1" y="161331"/>
                </a:lnTo>
                <a:lnTo>
                  <a:pt x="84551" y="161331"/>
                </a:lnTo>
                <a:lnTo>
                  <a:pt x="84551" y="1"/>
                </a:lnTo>
                <a:close/>
              </a:path>
            </a:pathLst>
          </a:custGeom>
          <a:solidFill>
            <a:srgbClr val="909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 name="Google Shape;738;p56"/>
          <p:cNvGrpSpPr/>
          <p:nvPr/>
        </p:nvGrpSpPr>
        <p:grpSpPr>
          <a:xfrm>
            <a:off x="1259239" y="709411"/>
            <a:ext cx="1834973" cy="3724678"/>
            <a:chOff x="5186401" y="494525"/>
            <a:chExt cx="1834973" cy="3724678"/>
          </a:xfrm>
        </p:grpSpPr>
        <p:sp>
          <p:nvSpPr>
            <p:cNvPr id="739" name="Google Shape;739;p56"/>
            <p:cNvSpPr/>
            <p:nvPr/>
          </p:nvSpPr>
          <p:spPr>
            <a:xfrm>
              <a:off x="5186401" y="494525"/>
              <a:ext cx="1834973" cy="3724678"/>
            </a:xfrm>
            <a:custGeom>
              <a:avLst/>
              <a:gdLst/>
              <a:ahLst/>
              <a:cxnLst/>
              <a:rect l="l" t="t" r="r" b="b"/>
              <a:pathLst>
                <a:path w="93205" h="189190" extrusionOk="0">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6"/>
            <p:cNvSpPr/>
            <p:nvPr/>
          </p:nvSpPr>
          <p:spPr>
            <a:xfrm>
              <a:off x="5890455" y="3969678"/>
              <a:ext cx="458108" cy="154724"/>
            </a:xfrm>
            <a:custGeom>
              <a:avLst/>
              <a:gdLst/>
              <a:ahLst/>
              <a:cxnLst/>
              <a:rect l="l" t="t" r="r" b="b"/>
              <a:pathLst>
                <a:path w="23269" h="7859" extrusionOk="0">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41" name="Google Shape;741;p56"/>
          <p:cNvPicPr preferRelativeResize="0"/>
          <p:nvPr/>
        </p:nvPicPr>
        <p:blipFill rotWithShape="1">
          <a:blip r:embed="rId3">
            <a:alphaModFix/>
          </a:blip>
          <a:srcRect l="10741" r="10741"/>
          <a:stretch/>
        </p:blipFill>
        <p:spPr>
          <a:xfrm>
            <a:off x="1344425" y="891935"/>
            <a:ext cx="1664599" cy="3176197"/>
          </a:xfrm>
          <a:prstGeom prst="rect">
            <a:avLst/>
          </a:prstGeom>
          <a:noFill/>
          <a:ln w="9525" cap="flat" cmpd="sng">
            <a:solidFill>
              <a:schemeClr val="dk1"/>
            </a:solidFill>
            <a:prstDash val="solid"/>
            <a:round/>
            <a:headEnd type="none" w="sm" len="sm"/>
            <a:tailEnd type="none" w="sm" len="sm"/>
          </a:ln>
        </p:spPr>
      </p:pic>
      <p:grpSp>
        <p:nvGrpSpPr>
          <p:cNvPr id="742" name="Google Shape;742;p56"/>
          <p:cNvGrpSpPr/>
          <p:nvPr/>
        </p:nvGrpSpPr>
        <p:grpSpPr>
          <a:xfrm rot="5400000">
            <a:off x="7508527" y="-1087531"/>
            <a:ext cx="1319633" cy="2639265"/>
            <a:chOff x="8430775" y="1772275"/>
            <a:chExt cx="1482900" cy="2965800"/>
          </a:xfrm>
        </p:grpSpPr>
        <p:sp>
          <p:nvSpPr>
            <p:cNvPr id="743" name="Google Shape;743;p56"/>
            <p:cNvSpPr/>
            <p:nvPr/>
          </p:nvSpPr>
          <p:spPr>
            <a:xfrm rot="5400000">
              <a:off x="8430775" y="17722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744" name="Google Shape;744;p56"/>
            <p:cNvSpPr/>
            <p:nvPr/>
          </p:nvSpPr>
          <p:spPr>
            <a:xfrm rot="5400000">
              <a:off x="8430775" y="32551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745" name="Google Shape;745;p56"/>
          <p:cNvSpPr/>
          <p:nvPr/>
        </p:nvSpPr>
        <p:spPr>
          <a:xfrm>
            <a:off x="-12" y="3293105"/>
            <a:ext cx="2099171" cy="381748"/>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show="0">
  <p:cSld>
    <p:spTree>
      <p:nvGrpSpPr>
        <p:cNvPr id="1" name="Shape 749"/>
        <p:cNvGrpSpPr/>
        <p:nvPr/>
      </p:nvGrpSpPr>
      <p:grpSpPr>
        <a:xfrm>
          <a:off x="0" y="0"/>
          <a:ext cx="0" cy="0"/>
          <a:chOff x="0" y="0"/>
          <a:chExt cx="0" cy="0"/>
        </a:xfrm>
      </p:grpSpPr>
      <p:sp>
        <p:nvSpPr>
          <p:cNvPr id="750" name="Google Shape;750;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Project timeline</a:t>
            </a:r>
            <a:endParaRPr/>
          </a:p>
        </p:txBody>
      </p:sp>
      <p:sp>
        <p:nvSpPr>
          <p:cNvPr id="751" name="Google Shape;751;p57"/>
          <p:cNvSpPr txBox="1"/>
          <p:nvPr/>
        </p:nvSpPr>
        <p:spPr>
          <a:xfrm flipH="1">
            <a:off x="698174" y="1862575"/>
            <a:ext cx="1842300" cy="91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Conduct market research and analyze the target audience to identify opportunities</a:t>
            </a:r>
            <a:endParaRPr sz="1200">
              <a:solidFill>
                <a:schemeClr val="dk1"/>
              </a:solidFill>
              <a:latin typeface="Kantumruy Pro Medium"/>
              <a:ea typeface="Kantumruy Pro Medium"/>
              <a:cs typeface="Kantumruy Pro Medium"/>
              <a:sym typeface="Kantumruy Pro"/>
            </a:endParaRPr>
          </a:p>
        </p:txBody>
      </p:sp>
      <p:sp>
        <p:nvSpPr>
          <p:cNvPr id="752" name="Google Shape;752;p57"/>
          <p:cNvSpPr txBox="1"/>
          <p:nvPr/>
        </p:nvSpPr>
        <p:spPr>
          <a:xfrm flipH="1">
            <a:off x="2663641" y="1862575"/>
            <a:ext cx="1842300" cy="91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Create the product or service by defining features, design, and functionality</a:t>
            </a:r>
            <a:endParaRPr sz="1200">
              <a:solidFill>
                <a:schemeClr val="dk1"/>
              </a:solidFill>
              <a:latin typeface="Kantumruy Pro Medium"/>
              <a:ea typeface="Kantumruy Pro Medium"/>
              <a:cs typeface="Kantumruy Pro Medium"/>
              <a:sym typeface="Kantumruy Pro"/>
            </a:endParaRPr>
          </a:p>
        </p:txBody>
      </p:sp>
      <p:sp>
        <p:nvSpPr>
          <p:cNvPr id="753" name="Google Shape;753;p57"/>
          <p:cNvSpPr txBox="1"/>
          <p:nvPr/>
        </p:nvSpPr>
        <p:spPr>
          <a:xfrm flipH="1">
            <a:off x="4626758" y="1862575"/>
            <a:ext cx="1842300" cy="91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Test the product with a group of users to receive feedback and improve the product</a:t>
            </a:r>
            <a:endParaRPr sz="1200">
              <a:solidFill>
                <a:schemeClr val="dk1"/>
              </a:solidFill>
              <a:latin typeface="Kantumruy Pro Medium"/>
              <a:ea typeface="Kantumruy Pro Medium"/>
              <a:cs typeface="Kantumruy Pro Medium"/>
              <a:sym typeface="Kantumruy Pro"/>
            </a:endParaRPr>
          </a:p>
        </p:txBody>
      </p:sp>
      <p:sp>
        <p:nvSpPr>
          <p:cNvPr id="754" name="Google Shape;754;p57"/>
          <p:cNvSpPr txBox="1"/>
          <p:nvPr/>
        </p:nvSpPr>
        <p:spPr>
          <a:xfrm flipH="1">
            <a:off x="6589875" y="1862575"/>
            <a:ext cx="1842300" cy="91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Execute a marketing campaign to promote the product to the target audience</a:t>
            </a:r>
            <a:endParaRPr sz="1200">
              <a:solidFill>
                <a:schemeClr val="dk1"/>
              </a:solidFill>
              <a:latin typeface="Kantumruy Pro Medium"/>
              <a:ea typeface="Kantumruy Pro Medium"/>
              <a:cs typeface="Kantumruy Pro Medium"/>
              <a:sym typeface="Kantumruy Pro"/>
            </a:endParaRPr>
          </a:p>
        </p:txBody>
      </p:sp>
      <p:cxnSp>
        <p:nvCxnSpPr>
          <p:cNvPr id="755" name="Google Shape;755;p57"/>
          <p:cNvCxnSpPr>
            <a:stCxn id="756" idx="3"/>
            <a:endCxn id="757" idx="1"/>
          </p:cNvCxnSpPr>
          <p:nvPr/>
        </p:nvCxnSpPr>
        <p:spPr>
          <a:xfrm>
            <a:off x="1987825" y="1489151"/>
            <a:ext cx="1229400" cy="0"/>
          </a:xfrm>
          <a:prstGeom prst="straightConnector1">
            <a:avLst/>
          </a:prstGeom>
          <a:noFill/>
          <a:ln w="9525" cap="flat" cmpd="sng">
            <a:solidFill>
              <a:schemeClr val="dk1"/>
            </a:solidFill>
            <a:prstDash val="solid"/>
            <a:round/>
            <a:headEnd type="none" w="med" len="med"/>
            <a:tailEnd type="none" w="med" len="med"/>
          </a:ln>
        </p:spPr>
      </p:cxnSp>
      <p:cxnSp>
        <p:nvCxnSpPr>
          <p:cNvPr id="758" name="Google Shape;758;p57"/>
          <p:cNvCxnSpPr>
            <a:stCxn id="757" idx="3"/>
            <a:endCxn id="759" idx="1"/>
          </p:cNvCxnSpPr>
          <p:nvPr/>
        </p:nvCxnSpPr>
        <p:spPr>
          <a:xfrm>
            <a:off x="3951775" y="1489151"/>
            <a:ext cx="1230000" cy="0"/>
          </a:xfrm>
          <a:prstGeom prst="straightConnector1">
            <a:avLst/>
          </a:prstGeom>
          <a:noFill/>
          <a:ln w="9525" cap="flat" cmpd="sng">
            <a:solidFill>
              <a:schemeClr val="dk1"/>
            </a:solidFill>
            <a:prstDash val="solid"/>
            <a:round/>
            <a:headEnd type="none" w="med" len="med"/>
            <a:tailEnd type="none" w="med" len="med"/>
          </a:ln>
        </p:spPr>
      </p:cxnSp>
      <p:cxnSp>
        <p:nvCxnSpPr>
          <p:cNvPr id="760" name="Google Shape;760;p57"/>
          <p:cNvCxnSpPr>
            <a:stCxn id="759" idx="3"/>
            <a:endCxn id="761" idx="1"/>
          </p:cNvCxnSpPr>
          <p:nvPr/>
        </p:nvCxnSpPr>
        <p:spPr>
          <a:xfrm>
            <a:off x="5916475" y="1489151"/>
            <a:ext cx="1228800" cy="0"/>
          </a:xfrm>
          <a:prstGeom prst="straightConnector1">
            <a:avLst/>
          </a:prstGeom>
          <a:noFill/>
          <a:ln w="9525" cap="flat" cmpd="sng">
            <a:solidFill>
              <a:schemeClr val="dk1"/>
            </a:solidFill>
            <a:prstDash val="solid"/>
            <a:round/>
            <a:headEnd type="none" w="med" len="med"/>
            <a:tailEnd type="none" w="med" len="med"/>
          </a:ln>
        </p:spPr>
      </p:cxnSp>
      <p:cxnSp>
        <p:nvCxnSpPr>
          <p:cNvPr id="762" name="Google Shape;762;p57"/>
          <p:cNvCxnSpPr>
            <a:stCxn id="756" idx="2"/>
            <a:endCxn id="751" idx="0"/>
          </p:cNvCxnSpPr>
          <p:nvPr/>
        </p:nvCxnSpPr>
        <p:spPr>
          <a:xfrm flipH="1">
            <a:off x="1619275" y="1690601"/>
            <a:ext cx="1200" cy="171900"/>
          </a:xfrm>
          <a:prstGeom prst="straightConnector1">
            <a:avLst/>
          </a:prstGeom>
          <a:noFill/>
          <a:ln w="9525" cap="flat" cmpd="sng">
            <a:solidFill>
              <a:schemeClr val="dk1"/>
            </a:solidFill>
            <a:prstDash val="solid"/>
            <a:round/>
            <a:headEnd type="none" w="med" len="med"/>
            <a:tailEnd type="none" w="med" len="med"/>
          </a:ln>
        </p:spPr>
      </p:cxnSp>
      <p:cxnSp>
        <p:nvCxnSpPr>
          <p:cNvPr id="763" name="Google Shape;763;p57"/>
          <p:cNvCxnSpPr>
            <a:stCxn id="757" idx="2"/>
            <a:endCxn id="752" idx="0"/>
          </p:cNvCxnSpPr>
          <p:nvPr/>
        </p:nvCxnSpPr>
        <p:spPr>
          <a:xfrm>
            <a:off x="3584425" y="1690601"/>
            <a:ext cx="300" cy="171900"/>
          </a:xfrm>
          <a:prstGeom prst="straightConnector1">
            <a:avLst/>
          </a:prstGeom>
          <a:noFill/>
          <a:ln w="9525" cap="flat" cmpd="sng">
            <a:solidFill>
              <a:schemeClr val="dk1"/>
            </a:solidFill>
            <a:prstDash val="solid"/>
            <a:round/>
            <a:headEnd type="none" w="med" len="med"/>
            <a:tailEnd type="none" w="med" len="med"/>
          </a:ln>
        </p:spPr>
      </p:cxnSp>
      <p:cxnSp>
        <p:nvCxnSpPr>
          <p:cNvPr id="764" name="Google Shape;764;p57"/>
          <p:cNvCxnSpPr>
            <a:stCxn id="759" idx="2"/>
            <a:endCxn id="753" idx="0"/>
          </p:cNvCxnSpPr>
          <p:nvPr/>
        </p:nvCxnSpPr>
        <p:spPr>
          <a:xfrm flipH="1">
            <a:off x="5547925" y="1690601"/>
            <a:ext cx="1200" cy="171900"/>
          </a:xfrm>
          <a:prstGeom prst="straightConnector1">
            <a:avLst/>
          </a:prstGeom>
          <a:noFill/>
          <a:ln w="9525" cap="flat" cmpd="sng">
            <a:solidFill>
              <a:schemeClr val="dk1"/>
            </a:solidFill>
            <a:prstDash val="solid"/>
            <a:round/>
            <a:headEnd type="none" w="med" len="med"/>
            <a:tailEnd type="none" w="med" len="med"/>
          </a:ln>
        </p:spPr>
      </p:cxnSp>
      <p:cxnSp>
        <p:nvCxnSpPr>
          <p:cNvPr id="765" name="Google Shape;765;p57"/>
          <p:cNvCxnSpPr>
            <a:stCxn id="761" idx="2"/>
            <a:endCxn id="754" idx="0"/>
          </p:cNvCxnSpPr>
          <p:nvPr/>
        </p:nvCxnSpPr>
        <p:spPr>
          <a:xfrm flipH="1">
            <a:off x="7511075" y="1690601"/>
            <a:ext cx="1500" cy="171900"/>
          </a:xfrm>
          <a:prstGeom prst="straightConnector1">
            <a:avLst/>
          </a:prstGeom>
          <a:noFill/>
          <a:ln w="9525" cap="flat" cmpd="sng">
            <a:solidFill>
              <a:schemeClr val="dk1"/>
            </a:solidFill>
            <a:prstDash val="solid"/>
            <a:round/>
            <a:headEnd type="none" w="med" len="med"/>
            <a:tailEnd type="none" w="med" len="med"/>
          </a:ln>
        </p:spPr>
      </p:cxnSp>
      <p:sp>
        <p:nvSpPr>
          <p:cNvPr id="766" name="Google Shape;766;p57"/>
          <p:cNvSpPr txBox="1"/>
          <p:nvPr/>
        </p:nvSpPr>
        <p:spPr>
          <a:xfrm flipH="1">
            <a:off x="698174" y="3697025"/>
            <a:ext cx="1842300" cy="91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Release the product or service to the market with a comprehensive launch plan</a:t>
            </a:r>
            <a:endParaRPr sz="1200">
              <a:solidFill>
                <a:schemeClr val="dk1"/>
              </a:solidFill>
              <a:latin typeface="Kantumruy Pro Medium"/>
              <a:ea typeface="Kantumruy Pro Medium"/>
              <a:cs typeface="Kantumruy Pro Medium"/>
              <a:sym typeface="Kantumruy Pro"/>
            </a:endParaRPr>
          </a:p>
        </p:txBody>
      </p:sp>
      <p:sp>
        <p:nvSpPr>
          <p:cNvPr id="767" name="Google Shape;767;p57"/>
          <p:cNvSpPr txBox="1"/>
          <p:nvPr/>
        </p:nvSpPr>
        <p:spPr>
          <a:xfrm flipH="1">
            <a:off x="2663641" y="3697025"/>
            <a:ext cx="1842300" cy="91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Provide customer support to ensure customer satisfaction</a:t>
            </a:r>
            <a:endParaRPr sz="1200">
              <a:solidFill>
                <a:schemeClr val="dk1"/>
              </a:solidFill>
              <a:latin typeface="Kantumruy Pro Medium"/>
              <a:ea typeface="Kantumruy Pro Medium"/>
              <a:cs typeface="Kantumruy Pro Medium"/>
              <a:sym typeface="Kantumruy Pro"/>
            </a:endParaRPr>
          </a:p>
        </p:txBody>
      </p:sp>
      <p:sp>
        <p:nvSpPr>
          <p:cNvPr id="768" name="Google Shape;768;p57"/>
          <p:cNvSpPr txBox="1"/>
          <p:nvPr/>
        </p:nvSpPr>
        <p:spPr>
          <a:xfrm flipH="1">
            <a:off x="4626758" y="3697025"/>
            <a:ext cx="1842300" cy="91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Explore opportunities for growth and expansion of the product or service</a:t>
            </a:r>
            <a:endParaRPr sz="1200">
              <a:solidFill>
                <a:schemeClr val="dk1"/>
              </a:solidFill>
              <a:latin typeface="Kantumruy Pro Medium"/>
              <a:ea typeface="Kantumruy Pro Medium"/>
              <a:cs typeface="Kantumruy Pro Medium"/>
              <a:sym typeface="Kantumruy Pro"/>
            </a:endParaRPr>
          </a:p>
        </p:txBody>
      </p:sp>
      <p:sp>
        <p:nvSpPr>
          <p:cNvPr id="769" name="Google Shape;769;p57"/>
          <p:cNvSpPr txBox="1"/>
          <p:nvPr/>
        </p:nvSpPr>
        <p:spPr>
          <a:xfrm flipH="1">
            <a:off x="6589875" y="3697025"/>
            <a:ext cx="1842300" cy="911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Continuously improve the product based on customer feedback and market trends</a:t>
            </a:r>
            <a:endParaRPr sz="1200">
              <a:solidFill>
                <a:schemeClr val="dk1"/>
              </a:solidFill>
              <a:latin typeface="Kantumruy Pro Medium"/>
              <a:ea typeface="Kantumruy Pro Medium"/>
              <a:cs typeface="Kantumruy Pro Medium"/>
              <a:sym typeface="Kantumruy Pro"/>
            </a:endParaRPr>
          </a:p>
        </p:txBody>
      </p:sp>
      <p:cxnSp>
        <p:nvCxnSpPr>
          <p:cNvPr id="770" name="Google Shape;770;p57"/>
          <p:cNvCxnSpPr>
            <a:stCxn id="771" idx="3"/>
            <a:endCxn id="772" idx="1"/>
          </p:cNvCxnSpPr>
          <p:nvPr/>
        </p:nvCxnSpPr>
        <p:spPr>
          <a:xfrm>
            <a:off x="1986575" y="3323501"/>
            <a:ext cx="1229400" cy="0"/>
          </a:xfrm>
          <a:prstGeom prst="straightConnector1">
            <a:avLst/>
          </a:prstGeom>
          <a:noFill/>
          <a:ln w="9525" cap="flat" cmpd="sng">
            <a:solidFill>
              <a:schemeClr val="dk1"/>
            </a:solidFill>
            <a:prstDash val="solid"/>
            <a:round/>
            <a:headEnd type="none" w="med" len="med"/>
            <a:tailEnd type="none" w="med" len="med"/>
          </a:ln>
        </p:spPr>
      </p:cxnSp>
      <p:cxnSp>
        <p:nvCxnSpPr>
          <p:cNvPr id="773" name="Google Shape;773;p57"/>
          <p:cNvCxnSpPr>
            <a:stCxn id="772" idx="3"/>
            <a:endCxn id="774" idx="1"/>
          </p:cNvCxnSpPr>
          <p:nvPr/>
        </p:nvCxnSpPr>
        <p:spPr>
          <a:xfrm>
            <a:off x="3950525" y="3323501"/>
            <a:ext cx="1230000" cy="0"/>
          </a:xfrm>
          <a:prstGeom prst="straightConnector1">
            <a:avLst/>
          </a:prstGeom>
          <a:noFill/>
          <a:ln w="9525" cap="flat" cmpd="sng">
            <a:solidFill>
              <a:schemeClr val="dk1"/>
            </a:solidFill>
            <a:prstDash val="solid"/>
            <a:round/>
            <a:headEnd type="none" w="med" len="med"/>
            <a:tailEnd type="none" w="med" len="med"/>
          </a:ln>
        </p:spPr>
      </p:cxnSp>
      <p:cxnSp>
        <p:nvCxnSpPr>
          <p:cNvPr id="775" name="Google Shape;775;p57"/>
          <p:cNvCxnSpPr>
            <a:stCxn id="774" idx="3"/>
            <a:endCxn id="776" idx="1"/>
          </p:cNvCxnSpPr>
          <p:nvPr/>
        </p:nvCxnSpPr>
        <p:spPr>
          <a:xfrm>
            <a:off x="5915225" y="3323501"/>
            <a:ext cx="1230000" cy="0"/>
          </a:xfrm>
          <a:prstGeom prst="straightConnector1">
            <a:avLst/>
          </a:prstGeom>
          <a:noFill/>
          <a:ln w="9525" cap="flat" cmpd="sng">
            <a:solidFill>
              <a:schemeClr val="dk1"/>
            </a:solidFill>
            <a:prstDash val="solid"/>
            <a:round/>
            <a:headEnd type="none" w="med" len="med"/>
            <a:tailEnd type="none" w="med" len="med"/>
          </a:ln>
        </p:spPr>
      </p:cxnSp>
      <p:cxnSp>
        <p:nvCxnSpPr>
          <p:cNvPr id="777" name="Google Shape;777;p57"/>
          <p:cNvCxnSpPr>
            <a:stCxn id="771" idx="2"/>
            <a:endCxn id="766" idx="0"/>
          </p:cNvCxnSpPr>
          <p:nvPr/>
        </p:nvCxnSpPr>
        <p:spPr>
          <a:xfrm>
            <a:off x="1619225" y="3524951"/>
            <a:ext cx="0" cy="172200"/>
          </a:xfrm>
          <a:prstGeom prst="straightConnector1">
            <a:avLst/>
          </a:prstGeom>
          <a:noFill/>
          <a:ln w="9525" cap="flat" cmpd="sng">
            <a:solidFill>
              <a:schemeClr val="dk1"/>
            </a:solidFill>
            <a:prstDash val="solid"/>
            <a:round/>
            <a:headEnd type="none" w="med" len="med"/>
            <a:tailEnd type="none" w="med" len="med"/>
          </a:ln>
        </p:spPr>
      </p:cxnSp>
      <p:cxnSp>
        <p:nvCxnSpPr>
          <p:cNvPr id="778" name="Google Shape;778;p57"/>
          <p:cNvCxnSpPr>
            <a:stCxn id="772" idx="2"/>
            <a:endCxn id="767" idx="0"/>
          </p:cNvCxnSpPr>
          <p:nvPr/>
        </p:nvCxnSpPr>
        <p:spPr>
          <a:xfrm>
            <a:off x="3583175" y="3524951"/>
            <a:ext cx="1500" cy="172200"/>
          </a:xfrm>
          <a:prstGeom prst="straightConnector1">
            <a:avLst/>
          </a:prstGeom>
          <a:noFill/>
          <a:ln w="9525" cap="flat" cmpd="sng">
            <a:solidFill>
              <a:schemeClr val="dk1"/>
            </a:solidFill>
            <a:prstDash val="solid"/>
            <a:round/>
            <a:headEnd type="none" w="med" len="med"/>
            <a:tailEnd type="none" w="med" len="med"/>
          </a:ln>
        </p:spPr>
      </p:cxnSp>
      <p:cxnSp>
        <p:nvCxnSpPr>
          <p:cNvPr id="779" name="Google Shape;779;p57"/>
          <p:cNvCxnSpPr>
            <a:stCxn id="774" idx="2"/>
            <a:endCxn id="768" idx="0"/>
          </p:cNvCxnSpPr>
          <p:nvPr/>
        </p:nvCxnSpPr>
        <p:spPr>
          <a:xfrm>
            <a:off x="5547875" y="3524951"/>
            <a:ext cx="0" cy="172200"/>
          </a:xfrm>
          <a:prstGeom prst="straightConnector1">
            <a:avLst/>
          </a:prstGeom>
          <a:noFill/>
          <a:ln w="9525" cap="flat" cmpd="sng">
            <a:solidFill>
              <a:schemeClr val="dk1"/>
            </a:solidFill>
            <a:prstDash val="solid"/>
            <a:round/>
            <a:headEnd type="none" w="med" len="med"/>
            <a:tailEnd type="none" w="med" len="med"/>
          </a:ln>
        </p:spPr>
      </p:cxnSp>
      <p:cxnSp>
        <p:nvCxnSpPr>
          <p:cNvPr id="780" name="Google Shape;780;p57"/>
          <p:cNvCxnSpPr>
            <a:stCxn id="776" idx="2"/>
            <a:endCxn id="769" idx="0"/>
          </p:cNvCxnSpPr>
          <p:nvPr/>
        </p:nvCxnSpPr>
        <p:spPr>
          <a:xfrm flipH="1">
            <a:off x="7511075" y="3524951"/>
            <a:ext cx="1500" cy="172200"/>
          </a:xfrm>
          <a:prstGeom prst="straightConnector1">
            <a:avLst/>
          </a:prstGeom>
          <a:noFill/>
          <a:ln w="9525" cap="flat" cmpd="sng">
            <a:solidFill>
              <a:schemeClr val="dk1"/>
            </a:solidFill>
            <a:prstDash val="solid"/>
            <a:round/>
            <a:headEnd type="none" w="med" len="med"/>
            <a:tailEnd type="none" w="med" len="med"/>
          </a:ln>
        </p:spPr>
      </p:cxnSp>
      <p:cxnSp>
        <p:nvCxnSpPr>
          <p:cNvPr id="781" name="Google Shape;781;p57"/>
          <p:cNvCxnSpPr>
            <a:stCxn id="761" idx="3"/>
            <a:endCxn id="771" idx="1"/>
          </p:cNvCxnSpPr>
          <p:nvPr/>
        </p:nvCxnSpPr>
        <p:spPr>
          <a:xfrm flipH="1">
            <a:off x="1252025" y="1489151"/>
            <a:ext cx="6627900" cy="1834500"/>
          </a:xfrm>
          <a:prstGeom prst="bentConnector5">
            <a:avLst>
              <a:gd name="adj1" fmla="val -8272"/>
              <a:gd name="adj2" fmla="val 77736"/>
              <a:gd name="adj3" fmla="val 103595"/>
            </a:avLst>
          </a:prstGeom>
          <a:noFill/>
          <a:ln w="9525" cap="flat" cmpd="sng">
            <a:solidFill>
              <a:schemeClr val="dk1"/>
            </a:solidFill>
            <a:prstDash val="solid"/>
            <a:round/>
            <a:headEnd type="none" w="med" len="med"/>
            <a:tailEnd type="none" w="med" len="med"/>
          </a:ln>
        </p:spPr>
      </p:cxnSp>
      <p:sp>
        <p:nvSpPr>
          <p:cNvPr id="756" name="Google Shape;756;p57"/>
          <p:cNvSpPr txBox="1"/>
          <p:nvPr/>
        </p:nvSpPr>
        <p:spPr>
          <a:xfrm>
            <a:off x="1253125" y="1287701"/>
            <a:ext cx="734700" cy="402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Sora"/>
                <a:ea typeface="Sora"/>
                <a:cs typeface="Sora"/>
                <a:sym typeface="Sora"/>
              </a:rPr>
              <a:t>01</a:t>
            </a:r>
            <a:endParaRPr sz="2400">
              <a:solidFill>
                <a:schemeClr val="dk1"/>
              </a:solidFill>
              <a:latin typeface="Sora"/>
              <a:ea typeface="Sora"/>
              <a:cs typeface="Sora"/>
              <a:sym typeface="Sora"/>
            </a:endParaRPr>
          </a:p>
        </p:txBody>
      </p:sp>
      <p:sp>
        <p:nvSpPr>
          <p:cNvPr id="757" name="Google Shape;757;p57"/>
          <p:cNvSpPr txBox="1"/>
          <p:nvPr/>
        </p:nvSpPr>
        <p:spPr>
          <a:xfrm>
            <a:off x="3217075" y="1287701"/>
            <a:ext cx="734700" cy="402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Sora"/>
                <a:ea typeface="Sora"/>
                <a:cs typeface="Sora"/>
                <a:sym typeface="Sora"/>
              </a:rPr>
              <a:t>02</a:t>
            </a:r>
            <a:endParaRPr sz="2400">
              <a:solidFill>
                <a:schemeClr val="dk1"/>
              </a:solidFill>
              <a:latin typeface="Sora"/>
              <a:ea typeface="Sora"/>
              <a:cs typeface="Sora"/>
              <a:sym typeface="Sora"/>
            </a:endParaRPr>
          </a:p>
        </p:txBody>
      </p:sp>
      <p:sp>
        <p:nvSpPr>
          <p:cNvPr id="759" name="Google Shape;759;p57"/>
          <p:cNvSpPr txBox="1"/>
          <p:nvPr/>
        </p:nvSpPr>
        <p:spPr>
          <a:xfrm>
            <a:off x="5181775" y="1287701"/>
            <a:ext cx="734700" cy="402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Sora"/>
                <a:ea typeface="Sora"/>
                <a:cs typeface="Sora"/>
                <a:sym typeface="Sora"/>
              </a:rPr>
              <a:t>03</a:t>
            </a:r>
            <a:endParaRPr sz="2400">
              <a:solidFill>
                <a:schemeClr val="dk1"/>
              </a:solidFill>
              <a:latin typeface="Sora"/>
              <a:ea typeface="Sora"/>
              <a:cs typeface="Sora"/>
              <a:sym typeface="Sora"/>
            </a:endParaRPr>
          </a:p>
        </p:txBody>
      </p:sp>
      <p:sp>
        <p:nvSpPr>
          <p:cNvPr id="761" name="Google Shape;761;p57"/>
          <p:cNvSpPr txBox="1"/>
          <p:nvPr/>
        </p:nvSpPr>
        <p:spPr>
          <a:xfrm>
            <a:off x="7145225" y="1287701"/>
            <a:ext cx="734700" cy="402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Sora"/>
                <a:ea typeface="Sora"/>
                <a:cs typeface="Sora"/>
                <a:sym typeface="Sora"/>
              </a:rPr>
              <a:t>04</a:t>
            </a:r>
            <a:endParaRPr sz="2400">
              <a:solidFill>
                <a:schemeClr val="dk1"/>
              </a:solidFill>
              <a:latin typeface="Sora"/>
              <a:ea typeface="Sora"/>
              <a:cs typeface="Sora"/>
              <a:sym typeface="Sora"/>
            </a:endParaRPr>
          </a:p>
        </p:txBody>
      </p:sp>
      <p:sp>
        <p:nvSpPr>
          <p:cNvPr id="771" name="Google Shape;771;p57"/>
          <p:cNvSpPr txBox="1"/>
          <p:nvPr/>
        </p:nvSpPr>
        <p:spPr>
          <a:xfrm>
            <a:off x="1251875" y="3122051"/>
            <a:ext cx="734700" cy="402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Sora"/>
                <a:ea typeface="Sora"/>
                <a:cs typeface="Sora"/>
                <a:sym typeface="Sora"/>
              </a:rPr>
              <a:t>05</a:t>
            </a:r>
            <a:endParaRPr sz="2400">
              <a:solidFill>
                <a:schemeClr val="dk1"/>
              </a:solidFill>
              <a:latin typeface="Sora"/>
              <a:ea typeface="Sora"/>
              <a:cs typeface="Sora"/>
              <a:sym typeface="Sora"/>
            </a:endParaRPr>
          </a:p>
        </p:txBody>
      </p:sp>
      <p:sp>
        <p:nvSpPr>
          <p:cNvPr id="772" name="Google Shape;772;p57"/>
          <p:cNvSpPr txBox="1"/>
          <p:nvPr/>
        </p:nvSpPr>
        <p:spPr>
          <a:xfrm>
            <a:off x="3215825" y="3122051"/>
            <a:ext cx="734700" cy="402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Sora"/>
                <a:ea typeface="Sora"/>
                <a:cs typeface="Sora"/>
                <a:sym typeface="Sora"/>
              </a:rPr>
              <a:t>06</a:t>
            </a:r>
            <a:endParaRPr sz="2400">
              <a:solidFill>
                <a:schemeClr val="dk1"/>
              </a:solidFill>
              <a:latin typeface="Sora"/>
              <a:ea typeface="Sora"/>
              <a:cs typeface="Sora"/>
              <a:sym typeface="Sora"/>
            </a:endParaRPr>
          </a:p>
        </p:txBody>
      </p:sp>
      <p:sp>
        <p:nvSpPr>
          <p:cNvPr id="774" name="Google Shape;774;p57"/>
          <p:cNvSpPr txBox="1"/>
          <p:nvPr/>
        </p:nvSpPr>
        <p:spPr>
          <a:xfrm>
            <a:off x="5180525" y="3122051"/>
            <a:ext cx="734700" cy="402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Sora"/>
                <a:ea typeface="Sora"/>
                <a:cs typeface="Sora"/>
                <a:sym typeface="Sora"/>
              </a:rPr>
              <a:t>07</a:t>
            </a:r>
            <a:endParaRPr sz="2400">
              <a:solidFill>
                <a:schemeClr val="dk1"/>
              </a:solidFill>
              <a:latin typeface="Sora"/>
              <a:ea typeface="Sora"/>
              <a:cs typeface="Sora"/>
              <a:sym typeface="Sora"/>
            </a:endParaRPr>
          </a:p>
        </p:txBody>
      </p:sp>
      <p:sp>
        <p:nvSpPr>
          <p:cNvPr id="776" name="Google Shape;776;p57"/>
          <p:cNvSpPr txBox="1"/>
          <p:nvPr/>
        </p:nvSpPr>
        <p:spPr>
          <a:xfrm>
            <a:off x="7145225" y="3122051"/>
            <a:ext cx="734700" cy="4029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solidFill>
                  <a:schemeClr val="dk1"/>
                </a:solidFill>
                <a:latin typeface="Sora"/>
                <a:ea typeface="Sora"/>
                <a:cs typeface="Sora"/>
                <a:sym typeface="Sora"/>
              </a:rPr>
              <a:t>08</a:t>
            </a:r>
            <a:endParaRPr sz="2400">
              <a:solidFill>
                <a:schemeClr val="dk1"/>
              </a:solidFill>
              <a:latin typeface="Sora"/>
              <a:ea typeface="Sora"/>
              <a:cs typeface="Sora"/>
              <a:sym typeface="Sora"/>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show="0">
  <p:cSld>
    <p:spTree>
      <p:nvGrpSpPr>
        <p:cNvPr id="1" name="Shape 785"/>
        <p:cNvGrpSpPr/>
        <p:nvPr/>
      </p:nvGrpSpPr>
      <p:grpSpPr>
        <a:xfrm>
          <a:off x="0" y="0"/>
          <a:ext cx="0" cy="0"/>
          <a:chOff x="0" y="0"/>
          <a:chExt cx="0" cy="0"/>
        </a:xfrm>
      </p:grpSpPr>
      <p:sp>
        <p:nvSpPr>
          <p:cNvPr id="786" name="Google Shape;786;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Project roadmap</a:t>
            </a:r>
            <a:endParaRPr/>
          </a:p>
        </p:txBody>
      </p:sp>
      <p:graphicFrame>
        <p:nvGraphicFramePr>
          <p:cNvPr id="787" name="Google Shape;787;p58"/>
          <p:cNvGraphicFramePr/>
          <p:nvPr/>
        </p:nvGraphicFramePr>
        <p:xfrm>
          <a:off x="726875" y="1226138"/>
          <a:ext cx="3000000" cy="3000000"/>
        </p:xfrm>
        <a:graphic>
          <a:graphicData uri="http://schemas.openxmlformats.org/drawingml/2006/table">
            <a:tbl>
              <a:tblPr>
                <a:noFill/>
                <a:tableStyleId>{DFFDDB47-95B1-4880-9EAE-B10804D9EE6D}</a:tableStyleId>
              </a:tblPr>
              <a:tblGrid>
                <a:gridCol w="1361775">
                  <a:extLst>
                    <a:ext uri="{9D8B030D-6E8A-4147-A177-3AD203B41FA5}">
                      <a16:colId xmlns:a16="http://schemas.microsoft.com/office/drawing/2014/main" val="20000"/>
                    </a:ext>
                  </a:extLst>
                </a:gridCol>
                <a:gridCol w="2208575">
                  <a:extLst>
                    <a:ext uri="{9D8B030D-6E8A-4147-A177-3AD203B41FA5}">
                      <a16:colId xmlns:a16="http://schemas.microsoft.com/office/drawing/2014/main" val="20001"/>
                    </a:ext>
                  </a:extLst>
                </a:gridCol>
                <a:gridCol w="344475">
                  <a:extLst>
                    <a:ext uri="{9D8B030D-6E8A-4147-A177-3AD203B41FA5}">
                      <a16:colId xmlns:a16="http://schemas.microsoft.com/office/drawing/2014/main" val="20002"/>
                    </a:ext>
                  </a:extLst>
                </a:gridCol>
                <a:gridCol w="344475">
                  <a:extLst>
                    <a:ext uri="{9D8B030D-6E8A-4147-A177-3AD203B41FA5}">
                      <a16:colId xmlns:a16="http://schemas.microsoft.com/office/drawing/2014/main" val="20003"/>
                    </a:ext>
                  </a:extLst>
                </a:gridCol>
                <a:gridCol w="344475">
                  <a:extLst>
                    <a:ext uri="{9D8B030D-6E8A-4147-A177-3AD203B41FA5}">
                      <a16:colId xmlns:a16="http://schemas.microsoft.com/office/drawing/2014/main" val="20004"/>
                    </a:ext>
                  </a:extLst>
                </a:gridCol>
                <a:gridCol w="344475">
                  <a:extLst>
                    <a:ext uri="{9D8B030D-6E8A-4147-A177-3AD203B41FA5}">
                      <a16:colId xmlns:a16="http://schemas.microsoft.com/office/drawing/2014/main" val="20005"/>
                    </a:ext>
                  </a:extLst>
                </a:gridCol>
                <a:gridCol w="344475">
                  <a:extLst>
                    <a:ext uri="{9D8B030D-6E8A-4147-A177-3AD203B41FA5}">
                      <a16:colId xmlns:a16="http://schemas.microsoft.com/office/drawing/2014/main" val="20006"/>
                    </a:ext>
                  </a:extLst>
                </a:gridCol>
                <a:gridCol w="344475">
                  <a:extLst>
                    <a:ext uri="{9D8B030D-6E8A-4147-A177-3AD203B41FA5}">
                      <a16:colId xmlns:a16="http://schemas.microsoft.com/office/drawing/2014/main" val="20007"/>
                    </a:ext>
                  </a:extLst>
                </a:gridCol>
                <a:gridCol w="344475">
                  <a:extLst>
                    <a:ext uri="{9D8B030D-6E8A-4147-A177-3AD203B41FA5}">
                      <a16:colId xmlns:a16="http://schemas.microsoft.com/office/drawing/2014/main" val="20008"/>
                    </a:ext>
                  </a:extLst>
                </a:gridCol>
                <a:gridCol w="344475">
                  <a:extLst>
                    <a:ext uri="{9D8B030D-6E8A-4147-A177-3AD203B41FA5}">
                      <a16:colId xmlns:a16="http://schemas.microsoft.com/office/drawing/2014/main" val="20009"/>
                    </a:ext>
                  </a:extLst>
                </a:gridCol>
                <a:gridCol w="344475">
                  <a:extLst>
                    <a:ext uri="{9D8B030D-6E8A-4147-A177-3AD203B41FA5}">
                      <a16:colId xmlns:a16="http://schemas.microsoft.com/office/drawing/2014/main" val="20010"/>
                    </a:ext>
                  </a:extLst>
                </a:gridCol>
                <a:gridCol w="344475">
                  <a:extLst>
                    <a:ext uri="{9D8B030D-6E8A-4147-A177-3AD203B41FA5}">
                      <a16:colId xmlns:a16="http://schemas.microsoft.com/office/drawing/2014/main" val="20011"/>
                    </a:ext>
                  </a:extLst>
                </a:gridCol>
                <a:gridCol w="344475">
                  <a:extLst>
                    <a:ext uri="{9D8B030D-6E8A-4147-A177-3AD203B41FA5}">
                      <a16:colId xmlns:a16="http://schemas.microsoft.com/office/drawing/2014/main" val="20012"/>
                    </a:ext>
                  </a:extLst>
                </a:gridCol>
                <a:gridCol w="344475">
                  <a:extLst>
                    <a:ext uri="{9D8B030D-6E8A-4147-A177-3AD203B41FA5}">
                      <a16:colId xmlns:a16="http://schemas.microsoft.com/office/drawing/2014/main" val="20013"/>
                    </a:ext>
                  </a:extLst>
                </a:gridCol>
              </a:tblGrid>
              <a:tr h="441850">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Initiative</a:t>
                      </a:r>
                      <a:endParaRPr sz="1800">
                        <a:solidFill>
                          <a:schemeClr val="dk1"/>
                        </a:solidFill>
                        <a:latin typeface="Sora"/>
                        <a:ea typeface="Sora"/>
                        <a:cs typeface="Sora"/>
                        <a:sym typeface="Sora"/>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Objective</a:t>
                      </a:r>
                      <a:endParaRPr sz="1200">
                        <a:solidFill>
                          <a:schemeClr val="dk1"/>
                        </a:solidFill>
                        <a:latin typeface="Sora"/>
                        <a:ea typeface="Sora"/>
                        <a:cs typeface="Sora"/>
                        <a:sym typeface="Sora"/>
                      </a:endParaRPr>
                    </a:p>
                  </a:txBody>
                  <a:tcPr marL="91425"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Jan</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Feb</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Mar</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200">
                          <a:solidFill>
                            <a:schemeClr val="dk1"/>
                          </a:solidFill>
                          <a:latin typeface="Sora"/>
                          <a:ea typeface="Sora"/>
                          <a:cs typeface="Sora"/>
                          <a:sym typeface="Sora"/>
                        </a:rPr>
                        <a:t>Apr</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May</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Jun</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Jul</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Aug</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Sep</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Oct</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Sora"/>
                          <a:ea typeface="Sora"/>
                          <a:cs typeface="Sora"/>
                          <a:sym typeface="Sora"/>
                        </a:rPr>
                        <a:t>Nov</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sz="1200">
                          <a:solidFill>
                            <a:schemeClr val="dk1"/>
                          </a:solidFill>
                          <a:latin typeface="Sora"/>
                          <a:ea typeface="Sora"/>
                          <a:cs typeface="Sora"/>
                          <a:sym typeface="Sora"/>
                        </a:rPr>
                        <a:t>Dec</a:t>
                      </a:r>
                      <a:endParaRPr sz="1200">
                        <a:solidFill>
                          <a:schemeClr val="dk1"/>
                        </a:solidFill>
                        <a:latin typeface="Sora"/>
                        <a:ea typeface="Sora"/>
                        <a:cs typeface="Sora"/>
                        <a:sym typeface="Sora"/>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50800">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Market research</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Increase brand awareness by 30% within the first year</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450800">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Product development</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Achieve a customer satisfaction rate of 90%</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50800">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Marketing campaign</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Increase revenue by 20% within the first year</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50800">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Product launch</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Achieve a customer satisfaction rate of 90% within the first year</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50800">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Expansion</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Reduce costs by 15% within the first year by expanding the product</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450800">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Partnership</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000">
                          <a:solidFill>
                            <a:schemeClr val="dk1"/>
                          </a:solidFill>
                          <a:latin typeface="Kantumruy Pro Medium"/>
                          <a:ea typeface="Kantumruy Pro Medium"/>
                          <a:cs typeface="Kantumruy Pro Medium"/>
                          <a:sym typeface="Kantumruy Pro"/>
                        </a:rPr>
                        <a:t>Reach profitability within 18 months of launch</a:t>
                      </a:r>
                      <a:endParaRPr sz="1000">
                        <a:solidFill>
                          <a:schemeClr val="dk1"/>
                        </a:solidFill>
                        <a:latin typeface="Kantumruy Pro Medium"/>
                        <a:ea typeface="Kantumruy Pro Medium"/>
                        <a:cs typeface="Kantumruy Pro Medium"/>
                        <a:sym typeface="Kantumruy Pro"/>
                      </a:endParaRPr>
                    </a:p>
                  </a:txBody>
                  <a:tcPr marL="45700" marR="45700"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000">
                        <a:solidFill>
                          <a:schemeClr val="dk1"/>
                        </a:solidFill>
                        <a:latin typeface="Open Sans"/>
                        <a:ea typeface="Open Sans"/>
                        <a:cs typeface="Open Sans"/>
                        <a:sym typeface="Open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2"/>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show="0">
  <p:cSld>
    <p:spTree>
      <p:nvGrpSpPr>
        <p:cNvPr id="1" name="Shape 791"/>
        <p:cNvGrpSpPr/>
        <p:nvPr/>
      </p:nvGrpSpPr>
      <p:grpSpPr>
        <a:xfrm>
          <a:off x="0" y="0"/>
          <a:ext cx="0" cy="0"/>
          <a:chOff x="0" y="0"/>
          <a:chExt cx="0" cy="0"/>
        </a:xfrm>
      </p:grpSpPr>
      <p:pic>
        <p:nvPicPr>
          <p:cNvPr id="792" name="Google Shape;792;p59"/>
          <p:cNvPicPr preferRelativeResize="0">
            <a:picLocks noGrp="1"/>
          </p:cNvPicPr>
          <p:nvPr>
            <p:ph type="pic" idx="2"/>
          </p:nvPr>
        </p:nvPicPr>
        <p:blipFill rotWithShape="1">
          <a:blip r:embed="rId3">
            <a:alphaModFix/>
          </a:blip>
          <a:srcRect l="9409" r="9401" b="4770"/>
          <a:stretch/>
        </p:blipFill>
        <p:spPr>
          <a:xfrm>
            <a:off x="5571475" y="539650"/>
            <a:ext cx="2859300" cy="2232001"/>
          </a:xfrm>
          <a:prstGeom prst="rect">
            <a:avLst/>
          </a:prstGeom>
        </p:spPr>
      </p:pic>
      <p:pic>
        <p:nvPicPr>
          <p:cNvPr id="793" name="Google Shape;793;p59"/>
          <p:cNvPicPr preferRelativeResize="0">
            <a:picLocks noGrp="1"/>
          </p:cNvPicPr>
          <p:nvPr>
            <p:ph type="pic" idx="3"/>
          </p:nvPr>
        </p:nvPicPr>
        <p:blipFill rotWithShape="1">
          <a:blip r:embed="rId4">
            <a:alphaModFix/>
          </a:blip>
          <a:srcRect t="10993" b="14722"/>
          <a:stretch/>
        </p:blipFill>
        <p:spPr>
          <a:xfrm>
            <a:off x="3502625" y="539500"/>
            <a:ext cx="2005498" cy="2232003"/>
          </a:xfrm>
          <a:prstGeom prst="rect">
            <a:avLst/>
          </a:prstGeom>
        </p:spPr>
      </p:pic>
      <p:sp>
        <p:nvSpPr>
          <p:cNvPr id="794" name="Google Shape;794;p59"/>
          <p:cNvSpPr txBox="1">
            <a:spLocks noGrp="1"/>
          </p:cNvSpPr>
          <p:nvPr>
            <p:ph type="title"/>
          </p:nvPr>
        </p:nvSpPr>
        <p:spPr>
          <a:xfrm>
            <a:off x="713225" y="539500"/>
            <a:ext cx="2505600" cy="1146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Photo showcase</a:t>
            </a:r>
            <a:endParaRPr/>
          </a:p>
        </p:txBody>
      </p:sp>
      <p:sp>
        <p:nvSpPr>
          <p:cNvPr id="795" name="Google Shape;795;p59"/>
          <p:cNvSpPr txBox="1">
            <a:spLocks noGrp="1"/>
          </p:cNvSpPr>
          <p:nvPr>
            <p:ph type="subTitle" idx="1"/>
          </p:nvPr>
        </p:nvSpPr>
        <p:spPr>
          <a:xfrm>
            <a:off x="713225" y="1686100"/>
            <a:ext cx="2505600" cy="108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photo showcase can be a useful addition to a business project proposal as it can help to visually communicate the concept or idea being proposed</a:t>
            </a:r>
            <a:endParaRPr/>
          </a:p>
        </p:txBody>
      </p:sp>
      <p:pic>
        <p:nvPicPr>
          <p:cNvPr id="796" name="Google Shape;796;p59"/>
          <p:cNvPicPr preferRelativeResize="0">
            <a:picLocks noGrp="1"/>
          </p:cNvPicPr>
          <p:nvPr>
            <p:ph type="pic" idx="4"/>
          </p:nvPr>
        </p:nvPicPr>
        <p:blipFill rotWithShape="1">
          <a:blip r:embed="rId5">
            <a:alphaModFix/>
          </a:blip>
          <a:srcRect t="22146" b="22140"/>
          <a:stretch/>
        </p:blipFill>
        <p:spPr>
          <a:xfrm>
            <a:off x="713225" y="2826075"/>
            <a:ext cx="4795203" cy="1778102"/>
          </a:xfrm>
          <a:prstGeom prst="rect">
            <a:avLst/>
          </a:prstGeom>
        </p:spPr>
      </p:pic>
      <p:pic>
        <p:nvPicPr>
          <p:cNvPr id="797" name="Google Shape;797;p59"/>
          <p:cNvPicPr preferRelativeResize="0">
            <a:picLocks noGrp="1"/>
          </p:cNvPicPr>
          <p:nvPr>
            <p:ph type="pic" idx="5"/>
          </p:nvPr>
        </p:nvPicPr>
        <p:blipFill rotWithShape="1">
          <a:blip r:embed="rId6">
            <a:alphaModFix/>
          </a:blip>
          <a:srcRect b="6707"/>
          <a:stretch/>
        </p:blipFill>
        <p:spPr>
          <a:xfrm>
            <a:off x="5571475" y="2826075"/>
            <a:ext cx="2859300" cy="1778100"/>
          </a:xfrm>
          <a:prstGeom prst="rect">
            <a:avLst/>
          </a:prstGeom>
        </p:spPr>
      </p:pic>
      <p:grpSp>
        <p:nvGrpSpPr>
          <p:cNvPr id="798" name="Google Shape;798;p59"/>
          <p:cNvGrpSpPr/>
          <p:nvPr/>
        </p:nvGrpSpPr>
        <p:grpSpPr>
          <a:xfrm>
            <a:off x="0" y="3451950"/>
            <a:ext cx="1170000" cy="623450"/>
            <a:chOff x="3188800" y="227775"/>
            <a:chExt cx="1170000" cy="623450"/>
          </a:xfrm>
        </p:grpSpPr>
        <p:sp>
          <p:nvSpPr>
            <p:cNvPr id="799" name="Google Shape;799;p59"/>
            <p:cNvSpPr/>
            <p:nvPr/>
          </p:nvSpPr>
          <p:spPr>
            <a:xfrm>
              <a:off x="3188800" y="22777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00" name="Google Shape;800;p59"/>
            <p:cNvSpPr/>
            <p:nvPr/>
          </p:nvSpPr>
          <p:spPr>
            <a:xfrm>
              <a:off x="3188800" y="456700"/>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01" name="Google Shape;801;p59"/>
            <p:cNvSpPr/>
            <p:nvPr/>
          </p:nvSpPr>
          <p:spPr>
            <a:xfrm>
              <a:off x="3188800" y="685625"/>
              <a:ext cx="1170000" cy="165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grpSp>
        <p:nvGrpSpPr>
          <p:cNvPr id="802" name="Google Shape;802;p59"/>
          <p:cNvGrpSpPr/>
          <p:nvPr/>
        </p:nvGrpSpPr>
        <p:grpSpPr>
          <a:xfrm>
            <a:off x="6583488" y="-616837"/>
            <a:ext cx="3169375" cy="2118300"/>
            <a:chOff x="6583488" y="-616837"/>
            <a:chExt cx="3169375" cy="2118300"/>
          </a:xfrm>
        </p:grpSpPr>
        <p:cxnSp>
          <p:nvCxnSpPr>
            <p:cNvPr id="803" name="Google Shape;803;p59"/>
            <p:cNvCxnSpPr/>
            <p:nvPr/>
          </p:nvCxnSpPr>
          <p:spPr>
            <a:xfrm rot="10800000">
              <a:off x="7863738" y="-905987"/>
              <a:ext cx="0" cy="2560500"/>
            </a:xfrm>
            <a:prstGeom prst="straightConnector1">
              <a:avLst/>
            </a:prstGeom>
            <a:noFill/>
            <a:ln w="19050" cap="flat" cmpd="sng">
              <a:solidFill>
                <a:schemeClr val="dk2"/>
              </a:solidFill>
              <a:prstDash val="solid"/>
              <a:round/>
              <a:headEnd type="none" w="med" len="med"/>
              <a:tailEnd type="none" w="med" len="med"/>
            </a:ln>
          </p:spPr>
        </p:cxnSp>
        <p:sp>
          <p:nvSpPr>
            <p:cNvPr id="804" name="Google Shape;804;p59"/>
            <p:cNvSpPr/>
            <p:nvPr/>
          </p:nvSpPr>
          <p:spPr>
            <a:xfrm rot="10800000" flipH="1">
              <a:off x="7634563" y="-616837"/>
              <a:ext cx="2118300" cy="2118300"/>
            </a:xfrm>
            <a:prstGeom prst="pie">
              <a:avLst>
                <a:gd name="adj1" fmla="val 10800321"/>
                <a:gd name="adj2" fmla="val 1620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Shape 808"/>
        <p:cNvGrpSpPr/>
        <p:nvPr/>
      </p:nvGrpSpPr>
      <p:grpSpPr>
        <a:xfrm>
          <a:off x="0" y="0"/>
          <a:ext cx="0" cy="0"/>
          <a:chOff x="0" y="0"/>
          <a:chExt cx="0" cy="0"/>
        </a:xfrm>
      </p:grpSpPr>
      <p:sp>
        <p:nvSpPr>
          <p:cNvPr id="809" name="Google Shape;809;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Project expenses</a:t>
            </a:r>
            <a:endParaRPr/>
          </a:p>
        </p:txBody>
      </p:sp>
      <p:sp>
        <p:nvSpPr>
          <p:cNvPr id="810" name="Google Shape;810;p60"/>
          <p:cNvSpPr txBox="1">
            <a:spLocks noGrp="1"/>
          </p:cNvSpPr>
          <p:nvPr>
            <p:ph type="title" idx="4294967295"/>
          </p:nvPr>
        </p:nvSpPr>
        <p:spPr>
          <a:xfrm>
            <a:off x="6526038" y="1352600"/>
            <a:ext cx="1673100" cy="47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Labor</a:t>
            </a:r>
            <a:endParaRPr sz="1800"/>
          </a:p>
        </p:txBody>
      </p:sp>
      <p:sp>
        <p:nvSpPr>
          <p:cNvPr id="811" name="Google Shape;811;p60"/>
          <p:cNvSpPr/>
          <p:nvPr/>
        </p:nvSpPr>
        <p:spPr>
          <a:xfrm>
            <a:off x="6190325" y="1497675"/>
            <a:ext cx="183300" cy="1833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0"/>
          <p:cNvSpPr txBox="1">
            <a:spLocks noGrp="1"/>
          </p:cNvSpPr>
          <p:nvPr>
            <p:ph type="title" idx="4294967295"/>
          </p:nvPr>
        </p:nvSpPr>
        <p:spPr>
          <a:xfrm>
            <a:off x="6526038" y="1937065"/>
            <a:ext cx="1673100" cy="47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Materials</a:t>
            </a:r>
            <a:endParaRPr sz="1800"/>
          </a:p>
        </p:txBody>
      </p:sp>
      <p:sp>
        <p:nvSpPr>
          <p:cNvPr id="813" name="Google Shape;813;p60"/>
          <p:cNvSpPr/>
          <p:nvPr/>
        </p:nvSpPr>
        <p:spPr>
          <a:xfrm>
            <a:off x="6190325" y="2082141"/>
            <a:ext cx="183300" cy="183300"/>
          </a:xfrm>
          <a:prstGeom prst="rect">
            <a:avLst/>
          </a:pr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0"/>
          <p:cNvSpPr txBox="1">
            <a:spLocks noGrp="1"/>
          </p:cNvSpPr>
          <p:nvPr>
            <p:ph type="title" idx="4294967295"/>
          </p:nvPr>
        </p:nvSpPr>
        <p:spPr>
          <a:xfrm>
            <a:off x="6526038" y="2521548"/>
            <a:ext cx="1673100" cy="47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Equipment</a:t>
            </a:r>
            <a:endParaRPr sz="1800"/>
          </a:p>
        </p:txBody>
      </p:sp>
      <p:sp>
        <p:nvSpPr>
          <p:cNvPr id="815" name="Google Shape;815;p60"/>
          <p:cNvSpPr/>
          <p:nvPr/>
        </p:nvSpPr>
        <p:spPr>
          <a:xfrm>
            <a:off x="6190325" y="2666606"/>
            <a:ext cx="183300" cy="183300"/>
          </a:xfrm>
          <a:prstGeom prst="rect">
            <a:avLst/>
          </a:pr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0"/>
          <p:cNvSpPr txBox="1">
            <a:spLocks noGrp="1"/>
          </p:cNvSpPr>
          <p:nvPr>
            <p:ph type="title" idx="4294967295"/>
          </p:nvPr>
        </p:nvSpPr>
        <p:spPr>
          <a:xfrm>
            <a:off x="6526038" y="3106026"/>
            <a:ext cx="1673100" cy="47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Overhead</a:t>
            </a:r>
            <a:endParaRPr sz="1800"/>
          </a:p>
        </p:txBody>
      </p:sp>
      <p:sp>
        <p:nvSpPr>
          <p:cNvPr id="817" name="Google Shape;817;p60"/>
          <p:cNvSpPr/>
          <p:nvPr/>
        </p:nvSpPr>
        <p:spPr>
          <a:xfrm>
            <a:off x="6190325" y="3251072"/>
            <a:ext cx="183300" cy="183300"/>
          </a:xfrm>
          <a:prstGeom prst="rect">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0"/>
          <p:cNvSpPr txBox="1">
            <a:spLocks noGrp="1"/>
          </p:cNvSpPr>
          <p:nvPr>
            <p:ph type="title" idx="4294967295"/>
          </p:nvPr>
        </p:nvSpPr>
        <p:spPr>
          <a:xfrm>
            <a:off x="6526038" y="3690505"/>
            <a:ext cx="1673100" cy="473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Other</a:t>
            </a:r>
            <a:endParaRPr sz="1800"/>
          </a:p>
        </p:txBody>
      </p:sp>
      <p:sp>
        <p:nvSpPr>
          <p:cNvPr id="819" name="Google Shape;819;p60"/>
          <p:cNvSpPr/>
          <p:nvPr/>
        </p:nvSpPr>
        <p:spPr>
          <a:xfrm>
            <a:off x="6190325" y="3835538"/>
            <a:ext cx="183300" cy="1833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0"/>
          <p:cNvSpPr txBox="1"/>
          <p:nvPr/>
        </p:nvSpPr>
        <p:spPr>
          <a:xfrm>
            <a:off x="981900" y="4274050"/>
            <a:ext cx="7180200" cy="330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Kantumruy Pro Medium"/>
                <a:ea typeface="Kantumruy Pro Medium"/>
                <a:cs typeface="Kantumruy Pro Medium"/>
                <a:sym typeface="Kantumruy Pro"/>
              </a:rPr>
              <a:t>Follow the link in the graph to modify its data and then paste the new one here. </a:t>
            </a:r>
            <a:r>
              <a:rPr lang="en" sz="1000" b="1" u="sng">
                <a:solidFill>
                  <a:schemeClr val="dk1"/>
                </a:solidFill>
                <a:latin typeface="Kantumruy Pro"/>
                <a:ea typeface="Kantumruy Pro"/>
                <a:cs typeface="Kantumruy Pro"/>
                <a:sym typeface="Kantumruy Pro"/>
                <a:hlinkClick r:id="rId3">
                  <a:extLst>
                    <a:ext uri="{A12FA001-AC4F-418D-AE19-62706E023703}">
                      <ahyp:hlinkClr xmlns:ahyp="http://schemas.microsoft.com/office/drawing/2018/hyperlinkcolor" val="tx"/>
                    </a:ext>
                  </a:extLst>
                </a:hlinkClick>
              </a:rPr>
              <a:t>For more info, click here</a:t>
            </a:r>
            <a:endParaRPr sz="1000" b="1" u="sng">
              <a:solidFill>
                <a:schemeClr val="dk1"/>
              </a:solidFill>
              <a:latin typeface="Kantumruy Pro"/>
              <a:ea typeface="Kantumruy Pro"/>
              <a:cs typeface="Kantumruy Pro"/>
              <a:sym typeface="Kantumruy Pro"/>
            </a:endParaRPr>
          </a:p>
        </p:txBody>
      </p:sp>
      <p:pic>
        <p:nvPicPr>
          <p:cNvPr id="821" name="Google Shape;821;p60" title="Chart">
            <a:hlinkClick r:id="rId4"/>
          </p:cNvPr>
          <p:cNvPicPr preferRelativeResize="0"/>
          <p:nvPr/>
        </p:nvPicPr>
        <p:blipFill>
          <a:blip r:embed="rId5">
            <a:alphaModFix/>
          </a:blip>
          <a:stretch>
            <a:fillRect/>
          </a:stretch>
        </p:blipFill>
        <p:spPr>
          <a:xfrm>
            <a:off x="944850" y="1212375"/>
            <a:ext cx="4773354" cy="2951524"/>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0">
  <p:cSld>
    <p:spTree>
      <p:nvGrpSpPr>
        <p:cNvPr id="1" name="Shape 825"/>
        <p:cNvGrpSpPr/>
        <p:nvPr/>
      </p:nvGrpSpPr>
      <p:grpSpPr>
        <a:xfrm>
          <a:off x="0" y="0"/>
          <a:ext cx="0" cy="0"/>
          <a:chOff x="0" y="0"/>
          <a:chExt cx="0" cy="0"/>
        </a:xfrm>
      </p:grpSpPr>
      <p:sp>
        <p:nvSpPr>
          <p:cNvPr id="826" name="Google Shape;826;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KPI dashboard</a:t>
            </a:r>
            <a:endParaRPr/>
          </a:p>
        </p:txBody>
      </p:sp>
      <p:graphicFrame>
        <p:nvGraphicFramePr>
          <p:cNvPr id="827" name="Google Shape;827;p61"/>
          <p:cNvGraphicFramePr/>
          <p:nvPr/>
        </p:nvGraphicFramePr>
        <p:xfrm>
          <a:off x="825825" y="1201500"/>
          <a:ext cx="3000000" cy="3000000"/>
        </p:xfrm>
        <a:graphic>
          <a:graphicData uri="http://schemas.openxmlformats.org/drawingml/2006/table">
            <a:tbl>
              <a:tblPr>
                <a:noFill/>
                <a:tableStyleId>{61479E10-CC4D-482F-BBC3-64BB5282FBA5}</a:tableStyleId>
              </a:tblPr>
              <a:tblGrid>
                <a:gridCol w="1028250">
                  <a:extLst>
                    <a:ext uri="{9D8B030D-6E8A-4147-A177-3AD203B41FA5}">
                      <a16:colId xmlns:a16="http://schemas.microsoft.com/office/drawing/2014/main" val="20000"/>
                    </a:ext>
                  </a:extLst>
                </a:gridCol>
                <a:gridCol w="1028250">
                  <a:extLst>
                    <a:ext uri="{9D8B030D-6E8A-4147-A177-3AD203B41FA5}">
                      <a16:colId xmlns:a16="http://schemas.microsoft.com/office/drawing/2014/main" val="20001"/>
                    </a:ext>
                  </a:extLst>
                </a:gridCol>
                <a:gridCol w="1028250">
                  <a:extLst>
                    <a:ext uri="{9D8B030D-6E8A-4147-A177-3AD203B41FA5}">
                      <a16:colId xmlns:a16="http://schemas.microsoft.com/office/drawing/2014/main" val="20002"/>
                    </a:ext>
                  </a:extLst>
                </a:gridCol>
              </a:tblGrid>
              <a:tr h="478875">
                <a:tc>
                  <a:txBody>
                    <a:bodyPr/>
                    <a:lstStyle/>
                    <a:p>
                      <a:pPr marL="0" lvl="0" indent="0" algn="l" rtl="0">
                        <a:spcBef>
                          <a:spcPts val="0"/>
                        </a:spcBef>
                        <a:spcAft>
                          <a:spcPts val="0"/>
                        </a:spcAft>
                        <a:buNone/>
                      </a:pPr>
                      <a:r>
                        <a:rPr lang="en" sz="1200">
                          <a:solidFill>
                            <a:schemeClr val="dk1"/>
                          </a:solidFill>
                          <a:latin typeface="Sora"/>
                          <a:ea typeface="Sora"/>
                          <a:cs typeface="Sora"/>
                          <a:sym typeface="Sora"/>
                        </a:rPr>
                        <a:t>Resource</a:t>
                      </a:r>
                      <a:endParaRPr sz="1200">
                        <a:solidFill>
                          <a:schemeClr val="dk1"/>
                        </a:solidFill>
                        <a:latin typeface="Sora"/>
                        <a:ea typeface="Sora"/>
                        <a:cs typeface="Sora"/>
                        <a:sym typeface="Sora"/>
                      </a:endParaRPr>
                    </a:p>
                  </a:txBody>
                  <a:tcPr marL="91425" marR="91425"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Sora"/>
                          <a:ea typeface="Sora"/>
                          <a:cs typeface="Sora"/>
                          <a:sym typeface="Sora"/>
                        </a:rPr>
                        <a:t>Utilization rate</a:t>
                      </a:r>
                      <a:endParaRPr sz="1200">
                        <a:solidFill>
                          <a:schemeClr val="dk1"/>
                        </a:solidFill>
                        <a:latin typeface="Sora"/>
                        <a:ea typeface="Sora"/>
                        <a:cs typeface="Sora"/>
                        <a:sym typeface="Sora"/>
                      </a:endParaRPr>
                    </a:p>
                  </a:txBody>
                  <a:tcPr marL="91425" marR="91425"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200">
                          <a:solidFill>
                            <a:schemeClr val="dk1"/>
                          </a:solidFill>
                          <a:latin typeface="Sora"/>
                          <a:ea typeface="Sora"/>
                          <a:cs typeface="Sora"/>
                          <a:sym typeface="Sora"/>
                        </a:rPr>
                        <a:t>Cost</a:t>
                      </a:r>
                      <a:endParaRPr sz="1200">
                        <a:solidFill>
                          <a:schemeClr val="dk1"/>
                        </a:solidFill>
                        <a:latin typeface="Sora"/>
                        <a:ea typeface="Sora"/>
                        <a:cs typeface="Sora"/>
                        <a:sym typeface="Sora"/>
                      </a:endParaRPr>
                    </a:p>
                    <a:p>
                      <a:pPr marL="0" lvl="0" indent="0" algn="l" rtl="0">
                        <a:spcBef>
                          <a:spcPts val="0"/>
                        </a:spcBef>
                        <a:spcAft>
                          <a:spcPts val="0"/>
                        </a:spcAft>
                        <a:buNone/>
                      </a:pPr>
                      <a:r>
                        <a:rPr lang="en" sz="1200">
                          <a:solidFill>
                            <a:schemeClr val="dk1"/>
                          </a:solidFill>
                          <a:latin typeface="Sora"/>
                          <a:ea typeface="Sora"/>
                          <a:cs typeface="Sora"/>
                          <a:sym typeface="Sora"/>
                        </a:rPr>
                        <a:t>per unit</a:t>
                      </a:r>
                      <a:endParaRPr sz="1200">
                        <a:solidFill>
                          <a:schemeClr val="dk1"/>
                        </a:solidFill>
                        <a:latin typeface="Sora"/>
                        <a:ea typeface="Sora"/>
                        <a:cs typeface="Sora"/>
                        <a:sym typeface="Sora"/>
                      </a:endParaRPr>
                    </a:p>
                  </a:txBody>
                  <a:tcPr marL="91425" marR="91425" marT="45700" marB="4570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97525">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Labor</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85%</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$50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7525">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Equipment</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70%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$100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97525">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Materials</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95%</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$20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97525">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Rent</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90%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$1,000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97525">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Energy</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80%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$80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97525">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Software licenses</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80%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$200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r h="397525">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Advertising</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60%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100">
                          <a:solidFill>
                            <a:schemeClr val="dk1"/>
                          </a:solidFill>
                          <a:latin typeface="Kantumruy Pro Medium"/>
                          <a:ea typeface="Kantumruy Pro Medium"/>
                          <a:cs typeface="Kantumruy Pro Medium"/>
                          <a:sym typeface="Kantumruy Pro"/>
                        </a:rPr>
                        <a:t>$500</a:t>
                      </a:r>
                      <a:endParaRPr sz="1100">
                        <a:solidFill>
                          <a:schemeClr val="dk1"/>
                        </a:solidFill>
                        <a:latin typeface="Kantumruy Pro Medium"/>
                        <a:ea typeface="Kantumruy Pro Medium"/>
                        <a:cs typeface="Kantumruy Pro Medium"/>
                        <a:sym typeface="Kantumruy Pro"/>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
        <p:nvSpPr>
          <p:cNvPr id="828" name="Google Shape;828;p61"/>
          <p:cNvSpPr txBox="1"/>
          <p:nvPr/>
        </p:nvSpPr>
        <p:spPr>
          <a:xfrm>
            <a:off x="4031299" y="1201500"/>
            <a:ext cx="20859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Sora"/>
                <a:ea typeface="Sora"/>
                <a:cs typeface="Sora"/>
                <a:sym typeface="Sora"/>
              </a:rPr>
              <a:t>120 u/day</a:t>
            </a:r>
            <a:endParaRPr sz="1800">
              <a:solidFill>
                <a:schemeClr val="dk1"/>
              </a:solidFill>
              <a:latin typeface="Sora"/>
              <a:ea typeface="Sora"/>
              <a:cs typeface="Sora"/>
              <a:sym typeface="Sora"/>
            </a:endParaRPr>
          </a:p>
        </p:txBody>
      </p:sp>
      <p:sp>
        <p:nvSpPr>
          <p:cNvPr id="829" name="Google Shape;829;p61"/>
          <p:cNvSpPr txBox="1"/>
          <p:nvPr/>
        </p:nvSpPr>
        <p:spPr>
          <a:xfrm>
            <a:off x="6344876" y="1201500"/>
            <a:ext cx="20859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Sora"/>
                <a:ea typeface="Sora"/>
                <a:cs typeface="Sora"/>
                <a:sym typeface="Sora"/>
              </a:rPr>
              <a:t>2h</a:t>
            </a:r>
            <a:endParaRPr sz="1800">
              <a:solidFill>
                <a:schemeClr val="dk1"/>
              </a:solidFill>
              <a:latin typeface="Sora"/>
              <a:ea typeface="Sora"/>
              <a:cs typeface="Sora"/>
              <a:sym typeface="Sora"/>
            </a:endParaRPr>
          </a:p>
        </p:txBody>
      </p:sp>
      <p:sp>
        <p:nvSpPr>
          <p:cNvPr id="830" name="Google Shape;830;p61"/>
          <p:cNvSpPr txBox="1"/>
          <p:nvPr/>
        </p:nvSpPr>
        <p:spPr>
          <a:xfrm>
            <a:off x="4031300" y="1601700"/>
            <a:ext cx="2085900" cy="273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Output per worker</a:t>
            </a:r>
            <a:endParaRPr sz="1200">
              <a:solidFill>
                <a:schemeClr val="dk1"/>
              </a:solidFill>
              <a:latin typeface="Kantumruy Pro Medium"/>
              <a:ea typeface="Kantumruy Pro Medium"/>
              <a:cs typeface="Kantumruy Pro Medium"/>
              <a:sym typeface="Kantumruy Pro"/>
            </a:endParaRPr>
          </a:p>
        </p:txBody>
      </p:sp>
      <p:sp>
        <p:nvSpPr>
          <p:cNvPr id="831" name="Google Shape;831;p61"/>
          <p:cNvSpPr txBox="1"/>
          <p:nvPr/>
        </p:nvSpPr>
        <p:spPr>
          <a:xfrm>
            <a:off x="6344863" y="1601700"/>
            <a:ext cx="2085900" cy="2733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Kantumruy Pro Medium"/>
                <a:ea typeface="Kantumruy Pro Medium"/>
                <a:cs typeface="Kantumruy Pro Medium"/>
                <a:sym typeface="Kantumruy Pro"/>
              </a:rPr>
              <a:t>Time to complete a task</a:t>
            </a:r>
            <a:endParaRPr sz="1200">
              <a:solidFill>
                <a:schemeClr val="dk1"/>
              </a:solidFill>
              <a:latin typeface="Kantumruy Pro Medium"/>
              <a:ea typeface="Kantumruy Pro Medium"/>
              <a:cs typeface="Kantumruy Pro Medium"/>
              <a:sym typeface="Kantumruy Pro"/>
            </a:endParaRPr>
          </a:p>
        </p:txBody>
      </p:sp>
      <p:sp>
        <p:nvSpPr>
          <p:cNvPr id="832" name="Google Shape;832;p61"/>
          <p:cNvSpPr txBox="1"/>
          <p:nvPr/>
        </p:nvSpPr>
        <p:spPr>
          <a:xfrm>
            <a:off x="4242950" y="4088525"/>
            <a:ext cx="3919200" cy="466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Kantumruy Pro Medium"/>
                <a:ea typeface="Kantumruy Pro Medium"/>
                <a:cs typeface="Kantumruy Pro Medium"/>
                <a:sym typeface="Kantumruy Pro"/>
              </a:rPr>
              <a:t>Follow the link in the graph to modify its data and then paste the new one here. </a:t>
            </a:r>
            <a:r>
              <a:rPr lang="en" sz="1000" b="1" u="sng">
                <a:solidFill>
                  <a:schemeClr val="dk1"/>
                </a:solidFill>
                <a:latin typeface="Kantumruy Pro"/>
                <a:ea typeface="Kantumruy Pro"/>
                <a:cs typeface="Kantumruy Pro"/>
                <a:sym typeface="Kantumruy Pro"/>
                <a:hlinkClick r:id="rId3">
                  <a:extLst>
                    <a:ext uri="{A12FA001-AC4F-418D-AE19-62706E023703}">
                      <ahyp:hlinkClr xmlns:ahyp="http://schemas.microsoft.com/office/drawing/2018/hyperlinkcolor" val="tx"/>
                    </a:ext>
                  </a:extLst>
                </a:hlinkClick>
              </a:rPr>
              <a:t>For more info, click here</a:t>
            </a:r>
            <a:endParaRPr sz="1000" b="1" u="sng">
              <a:solidFill>
                <a:schemeClr val="dk1"/>
              </a:solidFill>
              <a:latin typeface="Kantumruy Pro"/>
              <a:ea typeface="Kantumruy Pro"/>
              <a:cs typeface="Kantumruy Pro"/>
              <a:sym typeface="Kantumruy Pro"/>
            </a:endParaRPr>
          </a:p>
        </p:txBody>
      </p:sp>
      <p:pic>
        <p:nvPicPr>
          <p:cNvPr id="833" name="Google Shape;833;p61" title="Chart">
            <a:hlinkClick r:id="rId4"/>
          </p:cNvPr>
          <p:cNvPicPr preferRelativeResize="0"/>
          <p:nvPr/>
        </p:nvPicPr>
        <p:blipFill>
          <a:blip r:embed="rId5">
            <a:alphaModFix/>
          </a:blip>
          <a:stretch>
            <a:fillRect/>
          </a:stretch>
        </p:blipFill>
        <p:spPr>
          <a:xfrm>
            <a:off x="4597488" y="2012950"/>
            <a:ext cx="3210120" cy="1984924"/>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show="0">
  <p:cSld>
    <p:spTree>
      <p:nvGrpSpPr>
        <p:cNvPr id="1" name="Shape 837"/>
        <p:cNvGrpSpPr/>
        <p:nvPr/>
      </p:nvGrpSpPr>
      <p:grpSpPr>
        <a:xfrm>
          <a:off x="0" y="0"/>
          <a:ext cx="0" cy="0"/>
          <a:chOff x="0" y="0"/>
          <a:chExt cx="0" cy="0"/>
        </a:xfrm>
      </p:grpSpPr>
      <p:sp>
        <p:nvSpPr>
          <p:cNvPr id="838" name="Google Shape;838;p62"/>
          <p:cNvSpPr/>
          <p:nvPr/>
        </p:nvSpPr>
        <p:spPr>
          <a:xfrm>
            <a:off x="3511150" y="2885500"/>
            <a:ext cx="495000" cy="495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39" name="Google Shape;839;p62"/>
          <p:cNvSpPr txBox="1">
            <a:spLocks noGrp="1"/>
          </p:cNvSpPr>
          <p:nvPr>
            <p:ph type="title"/>
          </p:nvPr>
        </p:nvSpPr>
        <p:spPr>
          <a:xfrm>
            <a:off x="2433767" y="691025"/>
            <a:ext cx="4276500" cy="916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840" name="Google Shape;840;p62"/>
          <p:cNvSpPr txBox="1">
            <a:spLocks noGrp="1"/>
          </p:cNvSpPr>
          <p:nvPr>
            <p:ph type="subTitle" idx="1"/>
          </p:nvPr>
        </p:nvSpPr>
        <p:spPr>
          <a:xfrm>
            <a:off x="2433725" y="1684497"/>
            <a:ext cx="4276500" cy="105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questions?</a:t>
            </a:r>
            <a:endParaRPr/>
          </a:p>
          <a:p>
            <a:pPr marL="0" lvl="0" indent="0" algn="ctr" rtl="0">
              <a:spcBef>
                <a:spcPts val="0"/>
              </a:spcBef>
              <a:spcAft>
                <a:spcPts val="0"/>
              </a:spcAft>
              <a:buNone/>
            </a:pPr>
            <a:r>
              <a:rPr lang="en"/>
              <a:t>youremail@freepik.com</a:t>
            </a:r>
            <a:endParaRPr/>
          </a:p>
          <a:p>
            <a:pPr marL="0" lvl="0" indent="0" algn="ctr" rtl="0">
              <a:spcBef>
                <a:spcPts val="0"/>
              </a:spcBef>
              <a:spcAft>
                <a:spcPts val="0"/>
              </a:spcAft>
              <a:buNone/>
            </a:pPr>
            <a:r>
              <a:rPr lang="en"/>
              <a:t>+34 654 321 432</a:t>
            </a:r>
            <a:endParaRPr/>
          </a:p>
          <a:p>
            <a:pPr marL="0" lvl="0" indent="0" algn="ctr" rtl="0">
              <a:spcBef>
                <a:spcPts val="0"/>
              </a:spcBef>
              <a:spcAft>
                <a:spcPts val="0"/>
              </a:spcAft>
              <a:buNone/>
            </a:pPr>
            <a:r>
              <a:rPr lang="en"/>
              <a:t>yourwebsite.com</a:t>
            </a:r>
            <a:endParaRPr/>
          </a:p>
        </p:txBody>
      </p:sp>
      <p:sp>
        <p:nvSpPr>
          <p:cNvPr id="841" name="Google Shape;841;p62"/>
          <p:cNvSpPr txBox="1"/>
          <p:nvPr/>
        </p:nvSpPr>
        <p:spPr>
          <a:xfrm>
            <a:off x="2433775" y="4121050"/>
            <a:ext cx="4276500" cy="33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latin typeface="Kantumruy Pro Medium"/>
                <a:ea typeface="Kantumruy Pro Medium"/>
                <a:cs typeface="Kantumruy Pro Medium"/>
                <a:sym typeface="Kantumruy Pro"/>
              </a:rPr>
              <a:t>Please keep this slide for attribution</a:t>
            </a:r>
            <a:endParaRPr sz="1000">
              <a:solidFill>
                <a:schemeClr val="dk1"/>
              </a:solidFill>
              <a:latin typeface="Kantumruy Pro Medium"/>
              <a:ea typeface="Kantumruy Pro Medium"/>
              <a:cs typeface="Kantumruy Pro Medium"/>
              <a:sym typeface="Kantumruy Pro"/>
            </a:endParaRPr>
          </a:p>
        </p:txBody>
      </p:sp>
      <p:sp>
        <p:nvSpPr>
          <p:cNvPr id="842" name="Google Shape;842;p62"/>
          <p:cNvSpPr/>
          <p:nvPr/>
        </p:nvSpPr>
        <p:spPr>
          <a:xfrm>
            <a:off x="3585808" y="2959974"/>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 name="Google Shape;843;p62"/>
          <p:cNvGrpSpPr/>
          <p:nvPr/>
        </p:nvGrpSpPr>
        <p:grpSpPr>
          <a:xfrm>
            <a:off x="4134767" y="2960165"/>
            <a:ext cx="346056" cy="345674"/>
            <a:chOff x="3303268" y="3817349"/>
            <a:chExt cx="346056" cy="345674"/>
          </a:xfrm>
        </p:grpSpPr>
        <p:sp>
          <p:nvSpPr>
            <p:cNvPr id="844" name="Google Shape;84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2"/>
          <p:cNvGrpSpPr/>
          <p:nvPr/>
        </p:nvGrpSpPr>
        <p:grpSpPr>
          <a:xfrm>
            <a:off x="4684081" y="2960165"/>
            <a:ext cx="346056" cy="345674"/>
            <a:chOff x="3752358" y="3817349"/>
            <a:chExt cx="346056" cy="345674"/>
          </a:xfrm>
        </p:grpSpPr>
        <p:sp>
          <p:nvSpPr>
            <p:cNvPr id="849" name="Google Shape;84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62"/>
          <p:cNvGrpSpPr/>
          <p:nvPr/>
        </p:nvGrpSpPr>
        <p:grpSpPr>
          <a:xfrm>
            <a:off x="5233021" y="2960177"/>
            <a:ext cx="346024" cy="345674"/>
            <a:chOff x="4201447" y="3817349"/>
            <a:chExt cx="346024" cy="345674"/>
          </a:xfrm>
        </p:grpSpPr>
        <p:sp>
          <p:nvSpPr>
            <p:cNvPr id="854" name="Google Shape;854;p6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 name="Google Shape;856;p62"/>
          <p:cNvSpPr/>
          <p:nvPr/>
        </p:nvSpPr>
        <p:spPr>
          <a:xfrm>
            <a:off x="4060275" y="2885500"/>
            <a:ext cx="495000" cy="495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57" name="Google Shape;857;p62"/>
          <p:cNvSpPr/>
          <p:nvPr/>
        </p:nvSpPr>
        <p:spPr>
          <a:xfrm>
            <a:off x="4609400" y="2885500"/>
            <a:ext cx="495000" cy="495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58" name="Google Shape;858;p62"/>
          <p:cNvSpPr/>
          <p:nvPr/>
        </p:nvSpPr>
        <p:spPr>
          <a:xfrm>
            <a:off x="5158525" y="2885500"/>
            <a:ext cx="495000" cy="4950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nvGrpSpPr>
          <p:cNvPr id="859" name="Google Shape;859;p62"/>
          <p:cNvGrpSpPr/>
          <p:nvPr/>
        </p:nvGrpSpPr>
        <p:grpSpPr>
          <a:xfrm>
            <a:off x="-252711" y="1964744"/>
            <a:ext cx="1319633" cy="2639265"/>
            <a:chOff x="8430775" y="1772275"/>
            <a:chExt cx="1482900" cy="2965800"/>
          </a:xfrm>
        </p:grpSpPr>
        <p:sp>
          <p:nvSpPr>
            <p:cNvPr id="860" name="Google Shape;860;p62"/>
            <p:cNvSpPr/>
            <p:nvPr/>
          </p:nvSpPr>
          <p:spPr>
            <a:xfrm rot="5400000">
              <a:off x="8430775" y="17722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61" name="Google Shape;861;p62"/>
            <p:cNvSpPr/>
            <p:nvPr/>
          </p:nvSpPr>
          <p:spPr>
            <a:xfrm rot="5400000">
              <a:off x="8430775" y="3255175"/>
              <a:ext cx="1482900" cy="1482900"/>
            </a:xfrm>
            <a:prstGeom prst="ellipse">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grpSp>
      <p:sp>
        <p:nvSpPr>
          <p:cNvPr id="862" name="Google Shape;862;p62"/>
          <p:cNvSpPr/>
          <p:nvPr/>
        </p:nvSpPr>
        <p:spPr>
          <a:xfrm>
            <a:off x="7497463" y="4072605"/>
            <a:ext cx="2099171" cy="381748"/>
          </a:xfrm>
          <a:custGeom>
            <a:avLst/>
            <a:gdLst/>
            <a:ahLst/>
            <a:cxnLst/>
            <a:rect l="l" t="t" r="r" b="b"/>
            <a:pathLst>
              <a:path w="9447" h="1718" extrusionOk="0">
                <a:moveTo>
                  <a:pt x="9447" y="1718"/>
                </a:moveTo>
                <a:cubicBezTo>
                  <a:pt x="8851" y="1718"/>
                  <a:pt x="8547" y="1327"/>
                  <a:pt x="8303" y="1014"/>
                </a:cubicBezTo>
                <a:cubicBezTo>
                  <a:pt x="8057" y="698"/>
                  <a:pt x="7889" y="505"/>
                  <a:pt x="7557" y="505"/>
                </a:cubicBezTo>
                <a:cubicBezTo>
                  <a:pt x="7225" y="505"/>
                  <a:pt x="7058" y="698"/>
                  <a:pt x="6812" y="1014"/>
                </a:cubicBezTo>
                <a:cubicBezTo>
                  <a:pt x="6568" y="1327"/>
                  <a:pt x="6264" y="1718"/>
                  <a:pt x="5668" y="1718"/>
                </a:cubicBezTo>
                <a:cubicBezTo>
                  <a:pt x="5072" y="1718"/>
                  <a:pt x="4768" y="1327"/>
                  <a:pt x="4524" y="1014"/>
                </a:cubicBezTo>
                <a:cubicBezTo>
                  <a:pt x="4278" y="698"/>
                  <a:pt x="4111" y="505"/>
                  <a:pt x="3779" y="505"/>
                </a:cubicBezTo>
                <a:cubicBezTo>
                  <a:pt x="3447" y="505"/>
                  <a:pt x="3279" y="698"/>
                  <a:pt x="3033" y="1014"/>
                </a:cubicBezTo>
                <a:cubicBezTo>
                  <a:pt x="2789" y="1327"/>
                  <a:pt x="2485" y="1718"/>
                  <a:pt x="1889" y="1718"/>
                </a:cubicBezTo>
                <a:cubicBezTo>
                  <a:pt x="1293" y="1718"/>
                  <a:pt x="990" y="1327"/>
                  <a:pt x="745" y="1014"/>
                </a:cubicBezTo>
                <a:cubicBezTo>
                  <a:pt x="499" y="698"/>
                  <a:pt x="332" y="505"/>
                  <a:pt x="0" y="505"/>
                </a:cubicBezTo>
                <a:lnTo>
                  <a:pt x="0" y="0"/>
                </a:lnTo>
                <a:cubicBezTo>
                  <a:pt x="596" y="0"/>
                  <a:pt x="900" y="390"/>
                  <a:pt x="1144" y="703"/>
                </a:cubicBezTo>
                <a:cubicBezTo>
                  <a:pt x="1390" y="1019"/>
                  <a:pt x="1557" y="1212"/>
                  <a:pt x="1889" y="1212"/>
                </a:cubicBezTo>
                <a:cubicBezTo>
                  <a:pt x="2221" y="1212"/>
                  <a:pt x="2389" y="1019"/>
                  <a:pt x="2635" y="703"/>
                </a:cubicBezTo>
                <a:cubicBezTo>
                  <a:pt x="2879" y="390"/>
                  <a:pt x="3183" y="0"/>
                  <a:pt x="3779" y="0"/>
                </a:cubicBezTo>
                <a:cubicBezTo>
                  <a:pt x="4374" y="0"/>
                  <a:pt x="4678" y="390"/>
                  <a:pt x="4923" y="703"/>
                </a:cubicBezTo>
                <a:cubicBezTo>
                  <a:pt x="5168" y="1019"/>
                  <a:pt x="5336" y="1212"/>
                  <a:pt x="5668" y="1212"/>
                </a:cubicBezTo>
                <a:cubicBezTo>
                  <a:pt x="6000" y="1212"/>
                  <a:pt x="6168" y="1019"/>
                  <a:pt x="6413" y="703"/>
                </a:cubicBezTo>
                <a:cubicBezTo>
                  <a:pt x="6657" y="390"/>
                  <a:pt x="6961" y="0"/>
                  <a:pt x="7557" y="0"/>
                </a:cubicBezTo>
                <a:cubicBezTo>
                  <a:pt x="8153" y="0"/>
                  <a:pt x="8457" y="390"/>
                  <a:pt x="8701" y="703"/>
                </a:cubicBezTo>
                <a:cubicBezTo>
                  <a:pt x="8947" y="1019"/>
                  <a:pt x="9115" y="1212"/>
                  <a:pt x="9447" y="1212"/>
                </a:cubicBezTo>
                <a:lnTo>
                  <a:pt x="9447" y="171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863" name="Google Shape;863;p62"/>
          <p:cNvCxnSpPr/>
          <p:nvPr/>
        </p:nvCxnSpPr>
        <p:spPr>
          <a:xfrm rot="10800000">
            <a:off x="0" y="1313800"/>
            <a:ext cx="2164200" cy="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Shape 867"/>
        <p:cNvGrpSpPr/>
        <p:nvPr/>
      </p:nvGrpSpPr>
      <p:grpSpPr>
        <a:xfrm>
          <a:off x="0" y="0"/>
          <a:ext cx="0" cy="0"/>
          <a:chOff x="0" y="0"/>
          <a:chExt cx="0" cy="0"/>
        </a:xfrm>
      </p:grpSpPr>
      <p:sp>
        <p:nvSpPr>
          <p:cNvPr id="868" name="Google Shape;868;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869" name="Google Shape;869;p63"/>
          <p:cNvSpPr txBox="1">
            <a:spLocks noGrp="1"/>
          </p:cNvSpPr>
          <p:nvPr>
            <p:ph type="body" idx="1"/>
          </p:nvPr>
        </p:nvSpPr>
        <p:spPr>
          <a:xfrm>
            <a:off x="720000" y="1215750"/>
            <a:ext cx="7704000" cy="1276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1000"/>
              </a:spcBef>
              <a:spcAft>
                <a:spcPts val="0"/>
              </a:spcAft>
              <a:buNone/>
            </a:pPr>
            <a:r>
              <a:rPr lang="en"/>
              <a:t>Illustrations:</a:t>
            </a:r>
            <a:endParaRPr/>
          </a:p>
          <a:p>
            <a:pPr marL="457200" lvl="0" indent="-304800" algn="l" rtl="0">
              <a:spcBef>
                <a:spcPts val="1000"/>
              </a:spcBef>
              <a:spcAft>
                <a:spcPts val="0"/>
              </a:spcAft>
              <a:buSzPts val="1200"/>
              <a:buChar char="■"/>
            </a:pPr>
            <a:r>
              <a:rPr lang="en" u="sng">
                <a:hlinkClick r:id="rId3"/>
              </a:rPr>
              <a:t>Flat design minimal interior design id card template</a:t>
            </a:r>
            <a:endParaRPr/>
          </a:p>
          <a:p>
            <a:pPr marL="457200" lvl="0" indent="-304800" algn="l" rtl="0">
              <a:spcBef>
                <a:spcPts val="0"/>
              </a:spcBef>
              <a:spcAft>
                <a:spcPts val="0"/>
              </a:spcAft>
              <a:buSzPts val="1200"/>
              <a:buChar char="■"/>
            </a:pPr>
            <a:r>
              <a:rPr lang="en" u="sng">
                <a:hlinkClick r:id="rId4"/>
              </a:rPr>
              <a:t>Modern geometric banner</a:t>
            </a:r>
            <a:endParaRPr/>
          </a:p>
        </p:txBody>
      </p:sp>
      <p:sp>
        <p:nvSpPr>
          <p:cNvPr id="870" name="Google Shape;870;p63"/>
          <p:cNvSpPr/>
          <p:nvPr/>
        </p:nvSpPr>
        <p:spPr>
          <a:xfrm rot="-5400000">
            <a:off x="1213913" y="2981500"/>
            <a:ext cx="1076400" cy="1076400"/>
          </a:xfrm>
          <a:prstGeom prst="pie">
            <a:avLst>
              <a:gd name="adj1" fmla="val 0"/>
              <a:gd name="adj2" fmla="val 10782922"/>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71" name="Google Shape;871;p63"/>
          <p:cNvSpPr/>
          <p:nvPr/>
        </p:nvSpPr>
        <p:spPr>
          <a:xfrm>
            <a:off x="2483513" y="2981475"/>
            <a:ext cx="1070100" cy="10701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72" name="Google Shape;872;p63"/>
          <p:cNvSpPr/>
          <p:nvPr/>
        </p:nvSpPr>
        <p:spPr>
          <a:xfrm>
            <a:off x="3746813" y="2981500"/>
            <a:ext cx="1248900" cy="404400"/>
          </a:xfrm>
          <a:prstGeom prst="roundRect">
            <a:avLst>
              <a:gd name="adj" fmla="val 36189"/>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73" name="Google Shape;873;p63"/>
          <p:cNvSpPr/>
          <p:nvPr/>
        </p:nvSpPr>
        <p:spPr>
          <a:xfrm>
            <a:off x="3746813" y="3522950"/>
            <a:ext cx="528600" cy="528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74" name="Google Shape;874;p63"/>
          <p:cNvSpPr/>
          <p:nvPr/>
        </p:nvSpPr>
        <p:spPr>
          <a:xfrm>
            <a:off x="4467263" y="3522950"/>
            <a:ext cx="528600" cy="528600"/>
          </a:xfrm>
          <a:prstGeom prst="rtTriangl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75" name="Google Shape;875;p63"/>
          <p:cNvSpPr/>
          <p:nvPr/>
        </p:nvSpPr>
        <p:spPr>
          <a:xfrm rot="-2700000">
            <a:off x="4939819" y="3413433"/>
            <a:ext cx="528633" cy="528633"/>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876" name="Google Shape;876;p63"/>
          <p:cNvSpPr/>
          <p:nvPr/>
        </p:nvSpPr>
        <p:spPr>
          <a:xfrm rot="-5400000">
            <a:off x="5468780" y="3156480"/>
            <a:ext cx="1070103" cy="720088"/>
          </a:xfrm>
          <a:custGeom>
            <a:avLst/>
            <a:gdLst/>
            <a:ahLst/>
            <a:cxnLst/>
            <a:rect l="l" t="t" r="r" b="b"/>
            <a:pathLst>
              <a:path w="4375" h="2944" extrusionOk="0">
                <a:moveTo>
                  <a:pt x="2187" y="1433"/>
                </a:moveTo>
                <a:lnTo>
                  <a:pt x="756" y="0"/>
                </a:lnTo>
                <a:lnTo>
                  <a:pt x="0" y="756"/>
                </a:lnTo>
                <a:lnTo>
                  <a:pt x="2187" y="2944"/>
                </a:lnTo>
                <a:lnTo>
                  <a:pt x="4375" y="756"/>
                </a:lnTo>
                <a:lnTo>
                  <a:pt x="3619" y="0"/>
                </a:lnTo>
                <a:lnTo>
                  <a:pt x="2187" y="143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877" name="Google Shape;877;p63"/>
          <p:cNvGrpSpPr/>
          <p:nvPr/>
        </p:nvGrpSpPr>
        <p:grpSpPr>
          <a:xfrm>
            <a:off x="6429749" y="3153423"/>
            <a:ext cx="1500343" cy="725958"/>
            <a:chOff x="6535086" y="3153423"/>
            <a:chExt cx="1500343" cy="725958"/>
          </a:xfrm>
        </p:grpSpPr>
        <p:sp>
          <p:nvSpPr>
            <p:cNvPr id="878" name="Google Shape;878;p63"/>
            <p:cNvSpPr/>
            <p:nvPr/>
          </p:nvSpPr>
          <p:spPr>
            <a:xfrm rot="-5400000">
              <a:off x="7451825" y="3295777"/>
              <a:ext cx="725958" cy="441249"/>
            </a:xfrm>
            <a:custGeom>
              <a:avLst/>
              <a:gdLst/>
              <a:ahLst/>
              <a:cxnLst/>
              <a:rect l="l" t="t" r="r" b="b"/>
              <a:pathLst>
                <a:path w="2968" h="1804" extrusionOk="0">
                  <a:moveTo>
                    <a:pt x="1484" y="1166"/>
                  </a:moveTo>
                  <a:lnTo>
                    <a:pt x="318" y="0"/>
                  </a:lnTo>
                  <a:lnTo>
                    <a:pt x="0" y="319"/>
                  </a:lnTo>
                  <a:lnTo>
                    <a:pt x="1484" y="1804"/>
                  </a:lnTo>
                  <a:lnTo>
                    <a:pt x="2968" y="319"/>
                  </a:lnTo>
                  <a:lnTo>
                    <a:pt x="2649" y="0"/>
                  </a:lnTo>
                  <a:lnTo>
                    <a:pt x="1484" y="11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79" name="Google Shape;879;p63"/>
            <p:cNvSpPr/>
            <p:nvPr/>
          </p:nvSpPr>
          <p:spPr>
            <a:xfrm rot="-5400000">
              <a:off x="7098875" y="3295777"/>
              <a:ext cx="725958" cy="441249"/>
            </a:xfrm>
            <a:custGeom>
              <a:avLst/>
              <a:gdLst/>
              <a:ahLst/>
              <a:cxnLst/>
              <a:rect l="l" t="t" r="r" b="b"/>
              <a:pathLst>
                <a:path w="2968" h="1804" extrusionOk="0">
                  <a:moveTo>
                    <a:pt x="1484" y="1166"/>
                  </a:moveTo>
                  <a:lnTo>
                    <a:pt x="318" y="0"/>
                  </a:lnTo>
                  <a:lnTo>
                    <a:pt x="0" y="318"/>
                  </a:lnTo>
                  <a:lnTo>
                    <a:pt x="1484" y="1804"/>
                  </a:lnTo>
                  <a:lnTo>
                    <a:pt x="2968" y="318"/>
                  </a:lnTo>
                  <a:lnTo>
                    <a:pt x="2649" y="0"/>
                  </a:lnTo>
                  <a:lnTo>
                    <a:pt x="1484" y="11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80" name="Google Shape;880;p63"/>
            <p:cNvSpPr/>
            <p:nvPr/>
          </p:nvSpPr>
          <p:spPr>
            <a:xfrm rot="-5400000">
              <a:off x="6745804" y="3295899"/>
              <a:ext cx="725958" cy="441005"/>
            </a:xfrm>
            <a:custGeom>
              <a:avLst/>
              <a:gdLst/>
              <a:ahLst/>
              <a:cxnLst/>
              <a:rect l="l" t="t" r="r" b="b"/>
              <a:pathLst>
                <a:path w="2968" h="1803" extrusionOk="0">
                  <a:moveTo>
                    <a:pt x="1484" y="1166"/>
                  </a:moveTo>
                  <a:lnTo>
                    <a:pt x="318" y="0"/>
                  </a:lnTo>
                  <a:lnTo>
                    <a:pt x="0" y="319"/>
                  </a:lnTo>
                  <a:lnTo>
                    <a:pt x="1484" y="1803"/>
                  </a:lnTo>
                  <a:lnTo>
                    <a:pt x="2968" y="319"/>
                  </a:lnTo>
                  <a:lnTo>
                    <a:pt x="2649" y="0"/>
                  </a:lnTo>
                  <a:lnTo>
                    <a:pt x="1484" y="11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81" name="Google Shape;881;p63"/>
            <p:cNvSpPr/>
            <p:nvPr/>
          </p:nvSpPr>
          <p:spPr>
            <a:xfrm rot="-5400000">
              <a:off x="6392732" y="3295777"/>
              <a:ext cx="725958" cy="441249"/>
            </a:xfrm>
            <a:custGeom>
              <a:avLst/>
              <a:gdLst/>
              <a:ahLst/>
              <a:cxnLst/>
              <a:rect l="l" t="t" r="r" b="b"/>
              <a:pathLst>
                <a:path w="2968" h="1804" extrusionOk="0">
                  <a:moveTo>
                    <a:pt x="1484" y="1167"/>
                  </a:moveTo>
                  <a:lnTo>
                    <a:pt x="318" y="0"/>
                  </a:lnTo>
                  <a:lnTo>
                    <a:pt x="0" y="319"/>
                  </a:lnTo>
                  <a:lnTo>
                    <a:pt x="1484" y="1804"/>
                  </a:lnTo>
                  <a:lnTo>
                    <a:pt x="2968" y="319"/>
                  </a:lnTo>
                  <a:lnTo>
                    <a:pt x="2649" y="0"/>
                  </a:lnTo>
                  <a:lnTo>
                    <a:pt x="1484" y="1167"/>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0">
  <p:cSld>
    <p:spTree>
      <p:nvGrpSpPr>
        <p:cNvPr id="1" name="Shape 885"/>
        <p:cNvGrpSpPr/>
        <p:nvPr/>
      </p:nvGrpSpPr>
      <p:grpSpPr>
        <a:xfrm>
          <a:off x="0" y="0"/>
          <a:ext cx="0" cy="0"/>
          <a:chOff x="0" y="0"/>
          <a:chExt cx="0" cy="0"/>
        </a:xfrm>
      </p:grpSpPr>
      <p:sp>
        <p:nvSpPr>
          <p:cNvPr id="886" name="Google Shape;886;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887" name="Google Shape;887;p64"/>
          <p:cNvSpPr txBox="1">
            <a:spLocks noGrp="1"/>
          </p:cNvSpPr>
          <p:nvPr>
            <p:ph type="body" idx="1"/>
          </p:nvPr>
        </p:nvSpPr>
        <p:spPr>
          <a:xfrm>
            <a:off x="720000" y="1215750"/>
            <a:ext cx="7704000" cy="338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used in this template? Get them on these websites:</a:t>
            </a:r>
            <a:endParaRPr/>
          </a:p>
          <a:p>
            <a:pPr marL="0" lvl="0" indent="0" algn="l" rtl="0">
              <a:spcBef>
                <a:spcPts val="1000"/>
              </a:spcBef>
              <a:spcAft>
                <a:spcPts val="0"/>
              </a:spcAft>
              <a:buNone/>
            </a:pPr>
            <a:r>
              <a:rPr lang="en"/>
              <a:t>Illustrations:</a:t>
            </a:r>
            <a:endParaRPr/>
          </a:p>
          <a:p>
            <a:pPr marL="457200" lvl="0" indent="-304800" algn="l" rtl="0">
              <a:spcBef>
                <a:spcPts val="1000"/>
              </a:spcBef>
              <a:spcAft>
                <a:spcPts val="0"/>
              </a:spcAft>
              <a:buSzPts val="1200"/>
              <a:buChar char="■"/>
            </a:pPr>
            <a:r>
              <a:rPr lang="en" u="sng">
                <a:hlinkClick r:id="rId3"/>
              </a:rPr>
              <a:t>Flat design minimalist business card</a:t>
            </a:r>
            <a:endParaRPr/>
          </a:p>
          <a:p>
            <a:pPr marL="457200" lvl="0" indent="-304800" algn="l" rtl="0">
              <a:spcBef>
                <a:spcPts val="0"/>
              </a:spcBef>
              <a:spcAft>
                <a:spcPts val="0"/>
              </a:spcAft>
              <a:buSzPts val="1200"/>
              <a:buChar char="■"/>
            </a:pPr>
            <a:r>
              <a:rPr lang="en" u="sng">
                <a:hlinkClick r:id="rId4"/>
              </a:rPr>
              <a:t>Hand drawn modern business card template I</a:t>
            </a:r>
            <a:endParaRPr/>
          </a:p>
          <a:p>
            <a:pPr marL="457200" lvl="0" indent="-304800" algn="l" rtl="0">
              <a:spcBef>
                <a:spcPts val="0"/>
              </a:spcBef>
              <a:spcAft>
                <a:spcPts val="0"/>
              </a:spcAft>
              <a:buSzPts val="1200"/>
              <a:buChar char="■"/>
            </a:pPr>
            <a:r>
              <a:rPr lang="en" u="sng">
                <a:hlinkClick r:id="rId5"/>
              </a:rPr>
              <a:t>Hand drawn modern business card template II</a:t>
            </a:r>
            <a:endParaRPr/>
          </a:p>
          <a:p>
            <a:pPr marL="457200" lvl="0" indent="-304800" algn="l" rtl="0">
              <a:spcBef>
                <a:spcPts val="0"/>
              </a:spcBef>
              <a:spcAft>
                <a:spcPts val="0"/>
              </a:spcAft>
              <a:buSzPts val="1200"/>
              <a:buChar char="■"/>
            </a:pPr>
            <a:r>
              <a:rPr lang="en" u="sng">
                <a:hlinkClick r:id="rId6"/>
              </a:rPr>
              <a:t>Hand drawn modern business card template III</a:t>
            </a:r>
            <a:endParaRPr/>
          </a:p>
          <a:p>
            <a:pPr marL="457200" lvl="0" indent="-304800" algn="l" rtl="0">
              <a:spcBef>
                <a:spcPts val="0"/>
              </a:spcBef>
              <a:spcAft>
                <a:spcPts val="0"/>
              </a:spcAft>
              <a:buSzPts val="1200"/>
              <a:buChar char="■"/>
            </a:pPr>
            <a:r>
              <a:rPr lang="en" u="sng">
                <a:hlinkClick r:id="rId7"/>
              </a:rPr>
              <a:t>Hand drawn modern business card template IV</a:t>
            </a:r>
            <a:endParaRPr/>
          </a:p>
          <a:p>
            <a:pPr marL="457200" lvl="0" indent="-304800" algn="l" rtl="0">
              <a:spcBef>
                <a:spcPts val="0"/>
              </a:spcBef>
              <a:spcAft>
                <a:spcPts val="0"/>
              </a:spcAft>
              <a:buSzPts val="1200"/>
              <a:buChar char="■"/>
            </a:pPr>
            <a:r>
              <a:rPr lang="en" u="sng">
                <a:hlinkClick r:id="rId8"/>
              </a:rPr>
              <a:t>Flat design minimalist business card</a:t>
            </a:r>
            <a:endParaRPr/>
          </a:p>
          <a:p>
            <a:pPr marL="0" lvl="0" indent="0" algn="l" rtl="0">
              <a:spcBef>
                <a:spcPts val="1000"/>
              </a:spcBef>
              <a:spcAft>
                <a:spcPts val="0"/>
              </a:spcAft>
              <a:buNone/>
            </a:pPr>
            <a:r>
              <a:rPr lang="en"/>
              <a:t>Photos:</a:t>
            </a:r>
            <a:endParaRPr/>
          </a:p>
          <a:p>
            <a:pPr marL="457200" lvl="0" indent="-304800" algn="l" rtl="0">
              <a:spcBef>
                <a:spcPts val="1000"/>
              </a:spcBef>
              <a:spcAft>
                <a:spcPts val="0"/>
              </a:spcAft>
              <a:buSzPts val="1200"/>
              <a:buChar char="■"/>
            </a:pPr>
            <a:r>
              <a:rPr lang="en" u="sng">
                <a:hlinkClick r:id="rId9"/>
              </a:rPr>
              <a:t>Man in safety equipment at his workplace</a:t>
            </a:r>
            <a:endParaRPr/>
          </a:p>
          <a:p>
            <a:pPr marL="457200" lvl="0" indent="-304800" algn="l" rtl="0">
              <a:spcBef>
                <a:spcPts val="0"/>
              </a:spcBef>
              <a:spcAft>
                <a:spcPts val="0"/>
              </a:spcAft>
              <a:buSzPts val="1200"/>
              <a:buChar char="■"/>
            </a:pPr>
            <a:r>
              <a:rPr lang="en" u="sng">
                <a:hlinkClick r:id="rId10"/>
              </a:rPr>
              <a:t>Young woman working in a warehouse I</a:t>
            </a:r>
            <a:endParaRPr/>
          </a:p>
          <a:p>
            <a:pPr marL="457200" lvl="0" indent="-304800" algn="l" rtl="0">
              <a:spcBef>
                <a:spcPts val="0"/>
              </a:spcBef>
              <a:spcAft>
                <a:spcPts val="0"/>
              </a:spcAft>
              <a:buSzPts val="1200"/>
              <a:buChar char="■"/>
            </a:pPr>
            <a:r>
              <a:rPr lang="en" u="sng">
                <a:hlinkClick r:id="rId11"/>
              </a:rPr>
              <a:t>Young woman working in a warehouse II</a:t>
            </a:r>
            <a:endParaRPr/>
          </a:p>
          <a:p>
            <a:pPr marL="457200" lvl="0" indent="-304800" algn="l" rtl="0">
              <a:spcBef>
                <a:spcPts val="0"/>
              </a:spcBef>
              <a:spcAft>
                <a:spcPts val="0"/>
              </a:spcAft>
              <a:buSzPts val="1200"/>
              <a:buChar char="■"/>
            </a:pPr>
            <a:r>
              <a:rPr lang="en" u="sng">
                <a:hlinkClick r:id="rId12"/>
              </a:rPr>
              <a:t>Man in safety equipment working</a:t>
            </a:r>
            <a:endParaRPr/>
          </a:p>
          <a:p>
            <a:pPr marL="457200" lvl="0" indent="-304800" algn="l" rtl="0">
              <a:spcBef>
                <a:spcPts val="0"/>
              </a:spcBef>
              <a:spcAft>
                <a:spcPts val="0"/>
              </a:spcAft>
              <a:buSzPts val="1200"/>
              <a:buChar char="■"/>
            </a:pPr>
            <a:r>
              <a:rPr lang="en" u="sng">
                <a:hlinkClick r:id="rId13"/>
              </a:rPr>
              <a:t>People in safety equipment at their</a:t>
            </a:r>
            <a:endParaRPr/>
          </a:p>
          <a:p>
            <a:pPr marL="457200" lvl="0" indent="-304800" algn="l" rtl="0">
              <a:spcBef>
                <a:spcPts val="0"/>
              </a:spcBef>
              <a:spcAft>
                <a:spcPts val="0"/>
              </a:spcAft>
              <a:buSzPts val="1200"/>
              <a:buChar char="■"/>
            </a:pPr>
            <a:r>
              <a:rPr lang="en" u="sng">
                <a:hlinkClick r:id="rId14"/>
              </a:rPr>
              <a:t>Medium shot plus-size people working in construction</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sp>
        <p:nvSpPr>
          <p:cNvPr id="387" name="Google Shape;387;p33"/>
          <p:cNvSpPr/>
          <p:nvPr/>
        </p:nvSpPr>
        <p:spPr>
          <a:xfrm>
            <a:off x="5772400" y="1944300"/>
            <a:ext cx="4776600" cy="47766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388" name="Google Shape;388;p33"/>
          <p:cNvSpPr txBox="1">
            <a:spLocks noGrp="1"/>
          </p:cNvSpPr>
          <p:nvPr>
            <p:ph type="title"/>
          </p:nvPr>
        </p:nvSpPr>
        <p:spPr>
          <a:xfrm>
            <a:off x="369300" y="1371600"/>
            <a:ext cx="4776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Progress Update</a:t>
            </a:r>
            <a:endParaRPr/>
          </a:p>
        </p:txBody>
      </p:sp>
      <p:pic>
        <p:nvPicPr>
          <p:cNvPr id="9" name="Graphic 8">
            <a:extLst>
              <a:ext uri="{FF2B5EF4-FFF2-40B4-BE49-F238E27FC236}">
                <a16:creationId xmlns:a16="http://schemas.microsoft.com/office/drawing/2014/main" id="{2828E864-59D2-F848-AE1C-352124C23DF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326466">
            <a:off x="9864303" y="5532038"/>
            <a:ext cx="377185" cy="381900"/>
          </a:xfrm>
          <a:prstGeom prst="rect">
            <a:avLst/>
          </a:prstGeom>
        </p:spPr>
      </p:pic>
      <p:pic>
        <p:nvPicPr>
          <p:cNvPr id="13" name="Graphic 12">
            <a:extLst>
              <a:ext uri="{FF2B5EF4-FFF2-40B4-BE49-F238E27FC236}">
                <a16:creationId xmlns:a16="http://schemas.microsoft.com/office/drawing/2014/main" id="{1B822DE8-FCFA-1F0F-472B-B7C67A8FCA6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629375" y="514925"/>
            <a:ext cx="2286050" cy="2286050"/>
          </a:xfrm>
          <a:prstGeom prst="rect">
            <a:avLst/>
          </a:prstGeom>
        </p:spPr>
      </p:pic>
      <p:sp>
        <p:nvSpPr>
          <p:cNvPr id="12" name="Google Shape;433;p33">
            <a:extLst>
              <a:ext uri="{FF2B5EF4-FFF2-40B4-BE49-F238E27FC236}">
                <a16:creationId xmlns:a16="http://schemas.microsoft.com/office/drawing/2014/main" id="{4A676E94-9FD3-FDC0-B662-419A013614D4}"/>
              </a:ext>
            </a:extLst>
          </p:cNvPr>
          <p:cNvSpPr txBox="1"/>
          <p:nvPr/>
        </p:nvSpPr>
        <p:spPr>
          <a:xfrm>
            <a:off x="943350" y="2060350"/>
            <a:ext cx="3628500" cy="233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CA" sz="1200" dirty="0">
                <a:solidFill>
                  <a:schemeClr val="dk1"/>
                </a:solidFill>
                <a:latin typeface="Kantumruy Pro Medium"/>
                <a:ea typeface="Kantumruy Pro Medium"/>
                <a:cs typeface="Kantumruy Pro Medium"/>
                <a:sym typeface="Kantumruy Pro"/>
              </a:rPr>
              <a:t>You can now add your friends.</a:t>
            </a: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lang="en-CA"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lang="en-CA"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lang="en" sz="1200" dirty="0">
              <a:solidFill>
                <a:schemeClr val="dk1"/>
              </a:solidFill>
              <a:latin typeface="Kantumruy Pro Medium"/>
              <a:ea typeface="Kantumruy Pro Medium"/>
              <a:cs typeface="Kantumruy Pro Medium"/>
              <a:sym typeface="Kantumruy Pro"/>
            </a:endParaRPr>
          </a:p>
        </p:txBody>
      </p:sp>
    </p:spTree>
    <p:extLst>
      <p:ext uri="{BB962C8B-B14F-4D97-AF65-F5344CB8AC3E}">
        <p14:creationId xmlns:p14="http://schemas.microsoft.com/office/powerpoint/2010/main" val="2789269918"/>
      </p:ext>
    </p:extLst>
  </p:cSld>
  <p:clrMapOvr>
    <a:masterClrMapping/>
  </p:clrMapOvr>
  <mc:AlternateContent xmlns:mc="http://schemas.openxmlformats.org/markup-compatibility/2006" xmlns:p159="http://schemas.microsoft.com/office/powerpoint/2015/09/main">
    <mc:Choice Requires="p159">
      <p:transition spd="med">
        <p159:morph option="byWord"/>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891"/>
        <p:cNvGrpSpPr/>
        <p:nvPr/>
      </p:nvGrpSpPr>
      <p:grpSpPr>
        <a:xfrm>
          <a:off x="0" y="0"/>
          <a:ext cx="0" cy="0"/>
          <a:chOff x="0" y="0"/>
          <a:chExt cx="0" cy="0"/>
        </a:xfrm>
      </p:grpSpPr>
      <p:sp>
        <p:nvSpPr>
          <p:cNvPr id="892" name="Google Shape;892;p6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893" name="Google Shape;893;p65"/>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897"/>
        <p:cNvGrpSpPr/>
        <p:nvPr/>
      </p:nvGrpSpPr>
      <p:grpSpPr>
        <a:xfrm>
          <a:off x="0" y="0"/>
          <a:ext cx="0" cy="0"/>
          <a:chOff x="0" y="0"/>
          <a:chExt cx="0" cy="0"/>
        </a:xfrm>
      </p:grpSpPr>
      <p:sp>
        <p:nvSpPr>
          <p:cNvPr id="898" name="Google Shape;898;p66"/>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899" name="Google Shape;899;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903"/>
        <p:cNvGrpSpPr/>
        <p:nvPr/>
      </p:nvGrpSpPr>
      <p:grpSpPr>
        <a:xfrm>
          <a:off x="0" y="0"/>
          <a:ext cx="0" cy="0"/>
          <a:chOff x="0" y="0"/>
          <a:chExt cx="0" cy="0"/>
        </a:xfrm>
      </p:grpSpPr>
      <p:sp>
        <p:nvSpPr>
          <p:cNvPr id="904" name="Google Shape;904;p67"/>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Sora</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https://fonts.google.com/specimen/Sora</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Kantumruy Pro</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https://fonts.google.com/specimen/Kantumruy+Pro</a:t>
            </a:r>
            <a:r>
              <a:rPr lang="en" sz="1100">
                <a:solidFill>
                  <a:schemeClr val="lt1"/>
                </a:solidFill>
              </a:rPr>
              <a:t>)</a:t>
            </a:r>
            <a:endParaRPr sz="1100">
              <a:solidFill>
                <a:schemeClr val="lt1"/>
              </a:solidFill>
            </a:endParaRPr>
          </a:p>
        </p:txBody>
      </p:sp>
      <p:sp>
        <p:nvSpPr>
          <p:cNvPr id="905" name="Google Shape;905;p67"/>
          <p:cNvSpPr/>
          <p:nvPr/>
        </p:nvSpPr>
        <p:spPr>
          <a:xfrm>
            <a:off x="3114475" y="2947800"/>
            <a:ext cx="791400" cy="754200"/>
          </a:xfrm>
          <a:prstGeom prst="roundRect">
            <a:avLst>
              <a:gd name="adj" fmla="val 16667"/>
            </a:avLst>
          </a:prstGeom>
          <a:solidFill>
            <a:srgbClr val="19191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7"/>
          <p:cNvSpPr/>
          <p:nvPr/>
        </p:nvSpPr>
        <p:spPr>
          <a:xfrm>
            <a:off x="4176295" y="2947800"/>
            <a:ext cx="791400" cy="754200"/>
          </a:xfrm>
          <a:prstGeom prst="roundRect">
            <a:avLst>
              <a:gd name="adj" fmla="val 16667"/>
            </a:avLst>
          </a:prstGeom>
          <a:solidFill>
            <a:srgbClr val="FFF7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7"/>
          <p:cNvSpPr/>
          <p:nvPr/>
        </p:nvSpPr>
        <p:spPr>
          <a:xfrm>
            <a:off x="5238114" y="2947800"/>
            <a:ext cx="791400" cy="754200"/>
          </a:xfrm>
          <a:prstGeom prst="roundRect">
            <a:avLst>
              <a:gd name="adj" fmla="val 16667"/>
            </a:avLst>
          </a:prstGeom>
          <a:solidFill>
            <a:srgbClr val="F06D4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7"/>
          <p:cNvSpPr txBox="1"/>
          <p:nvPr/>
        </p:nvSpPr>
        <p:spPr>
          <a:xfrm>
            <a:off x="311447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#191919</a:t>
            </a:r>
            <a:endParaRPr sz="1000">
              <a:solidFill>
                <a:srgbClr val="FFFFFF"/>
              </a:solidFill>
            </a:endParaRPr>
          </a:p>
        </p:txBody>
      </p:sp>
      <p:sp>
        <p:nvSpPr>
          <p:cNvPr id="909" name="Google Shape;909;p67"/>
          <p:cNvSpPr txBox="1"/>
          <p:nvPr/>
        </p:nvSpPr>
        <p:spPr>
          <a:xfrm>
            <a:off x="417630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191919"/>
                </a:solidFill>
              </a:rPr>
              <a:t>#fff7eb</a:t>
            </a:r>
            <a:endParaRPr sz="1000">
              <a:solidFill>
                <a:srgbClr val="191919"/>
              </a:solidFill>
            </a:endParaRPr>
          </a:p>
        </p:txBody>
      </p:sp>
      <p:sp>
        <p:nvSpPr>
          <p:cNvPr id="910" name="Google Shape;910;p67"/>
          <p:cNvSpPr txBox="1"/>
          <p:nvPr/>
        </p:nvSpPr>
        <p:spPr>
          <a:xfrm>
            <a:off x="523812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#f06d4e</a:t>
            </a:r>
            <a:endParaRPr sz="1000">
              <a:solidFill>
                <a:srgbClr val="FFFFFF"/>
              </a:solidFill>
            </a:endParaRPr>
          </a:p>
        </p:txBody>
      </p:sp>
      <p:sp>
        <p:nvSpPr>
          <p:cNvPr id="911" name="Google Shape;911;p67"/>
          <p:cNvSpPr/>
          <p:nvPr/>
        </p:nvSpPr>
        <p:spPr>
          <a:xfrm>
            <a:off x="3114475" y="3878900"/>
            <a:ext cx="791400" cy="754200"/>
          </a:xfrm>
          <a:prstGeom prst="roundRect">
            <a:avLst>
              <a:gd name="adj" fmla="val 16667"/>
            </a:avLst>
          </a:prstGeom>
          <a:solidFill>
            <a:srgbClr val="FD876C">
              <a:alpha val="99610"/>
            </a:srgbClr>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7"/>
          <p:cNvSpPr txBox="1"/>
          <p:nvPr/>
        </p:nvSpPr>
        <p:spPr>
          <a:xfrm>
            <a:off x="311447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#fd876c</a:t>
            </a:r>
            <a:endParaRPr sz="1000">
              <a:solidFill>
                <a:schemeClr val="dk1"/>
              </a:solidFill>
            </a:endParaRPr>
          </a:p>
        </p:txBody>
      </p:sp>
      <p:sp>
        <p:nvSpPr>
          <p:cNvPr id="913" name="Google Shape;913;p67"/>
          <p:cNvSpPr/>
          <p:nvPr/>
        </p:nvSpPr>
        <p:spPr>
          <a:xfrm>
            <a:off x="5238125" y="3878900"/>
            <a:ext cx="791400" cy="754200"/>
          </a:xfrm>
          <a:prstGeom prst="roundRect">
            <a:avLst>
              <a:gd name="adj" fmla="val 16667"/>
            </a:avLst>
          </a:prstGeom>
          <a:solidFill>
            <a:srgbClr val="FCCCC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7"/>
          <p:cNvSpPr txBox="1"/>
          <p:nvPr/>
        </p:nvSpPr>
        <p:spPr>
          <a:xfrm>
            <a:off x="523812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#fcccc2</a:t>
            </a:r>
            <a:endParaRPr sz="1000">
              <a:solidFill>
                <a:schemeClr val="dk1"/>
              </a:solidFill>
            </a:endParaRPr>
          </a:p>
        </p:txBody>
      </p:sp>
      <p:sp>
        <p:nvSpPr>
          <p:cNvPr id="915" name="Google Shape;915;p67"/>
          <p:cNvSpPr/>
          <p:nvPr/>
        </p:nvSpPr>
        <p:spPr>
          <a:xfrm>
            <a:off x="4176300" y="3878900"/>
            <a:ext cx="791400" cy="754200"/>
          </a:xfrm>
          <a:prstGeom prst="roundRect">
            <a:avLst>
              <a:gd name="adj" fmla="val 16667"/>
            </a:avLst>
          </a:prstGeom>
          <a:solidFill>
            <a:srgbClr val="FCA69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7"/>
          <p:cNvSpPr txBox="1"/>
          <p:nvPr/>
        </p:nvSpPr>
        <p:spPr>
          <a:xfrm>
            <a:off x="417630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#fca692</a:t>
            </a:r>
            <a:endParaRPr sz="1000">
              <a:solidFill>
                <a:schemeClr val="dk1"/>
              </a:solidFill>
            </a:endParaRPr>
          </a:p>
        </p:txBody>
      </p:sp>
      <p:sp>
        <p:nvSpPr>
          <p:cNvPr id="917" name="Google Shape;917;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921"/>
        <p:cNvGrpSpPr/>
        <p:nvPr/>
      </p:nvGrpSpPr>
      <p:grpSpPr>
        <a:xfrm>
          <a:off x="0" y="0"/>
          <a:ext cx="0" cy="0"/>
          <a:chOff x="0" y="0"/>
          <a:chExt cx="0" cy="0"/>
        </a:xfrm>
      </p:grpSpPr>
      <p:sp>
        <p:nvSpPr>
          <p:cNvPr id="922" name="Google Shape;922;p68"/>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923" name="Google Shape;923;p6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924" name="Google Shape;924;p68"/>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925" name="Google Shape;925;p68">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926" name="Google Shape;926;p68">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927" name="Google Shape;927;p68">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928" name="Google Shape;928;p68">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929" name="Google Shape;929;p68"/>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930" name="Google Shape;930;p68"/>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931" name="Google Shape;931;p68"/>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932" name="Google Shape;932;p68"/>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933" name="Google Shape;933;p68">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937"/>
        <p:cNvGrpSpPr/>
        <p:nvPr/>
      </p:nvGrpSpPr>
      <p:grpSpPr>
        <a:xfrm>
          <a:off x="0" y="0"/>
          <a:ext cx="0" cy="0"/>
          <a:chOff x="0" y="0"/>
          <a:chExt cx="0" cy="0"/>
        </a:xfrm>
      </p:grpSpPr>
      <p:sp>
        <p:nvSpPr>
          <p:cNvPr id="938" name="Google Shape;938;p69"/>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939" name="Google Shape;939;p69"/>
          <p:cNvGrpSpPr/>
          <p:nvPr/>
        </p:nvGrpSpPr>
        <p:grpSpPr>
          <a:xfrm>
            <a:off x="5117640" y="3085736"/>
            <a:ext cx="474294" cy="551291"/>
            <a:chOff x="4727025" y="1332775"/>
            <a:chExt cx="59900" cy="69625"/>
          </a:xfrm>
        </p:grpSpPr>
        <p:sp>
          <p:nvSpPr>
            <p:cNvPr id="940" name="Google Shape;940;p6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 name="Google Shape;942;p69"/>
          <p:cNvGrpSpPr/>
          <p:nvPr/>
        </p:nvGrpSpPr>
        <p:grpSpPr>
          <a:xfrm>
            <a:off x="5731296" y="2314340"/>
            <a:ext cx="555653" cy="557031"/>
            <a:chOff x="4820425" y="1329900"/>
            <a:chExt cx="70175" cy="70350"/>
          </a:xfrm>
        </p:grpSpPr>
        <p:sp>
          <p:nvSpPr>
            <p:cNvPr id="943" name="Google Shape;943;p6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69"/>
          <p:cNvGrpSpPr/>
          <p:nvPr/>
        </p:nvGrpSpPr>
        <p:grpSpPr>
          <a:xfrm>
            <a:off x="6357664" y="2318845"/>
            <a:ext cx="582574" cy="533871"/>
            <a:chOff x="4903200" y="1331525"/>
            <a:chExt cx="73575" cy="67425"/>
          </a:xfrm>
        </p:grpSpPr>
        <p:sp>
          <p:nvSpPr>
            <p:cNvPr id="948" name="Google Shape;948;p6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69"/>
          <p:cNvGrpSpPr/>
          <p:nvPr/>
        </p:nvGrpSpPr>
        <p:grpSpPr>
          <a:xfrm>
            <a:off x="5717142" y="3078709"/>
            <a:ext cx="583960" cy="565345"/>
            <a:chOff x="4815575" y="1416800"/>
            <a:chExt cx="73750" cy="71400"/>
          </a:xfrm>
        </p:grpSpPr>
        <p:sp>
          <p:nvSpPr>
            <p:cNvPr id="951" name="Google Shape;951;p6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9"/>
          <p:cNvGrpSpPr/>
          <p:nvPr/>
        </p:nvGrpSpPr>
        <p:grpSpPr>
          <a:xfrm>
            <a:off x="6351924" y="3108896"/>
            <a:ext cx="589898" cy="504970"/>
            <a:chOff x="4902475" y="1418875"/>
            <a:chExt cx="74500" cy="63775"/>
          </a:xfrm>
        </p:grpSpPr>
        <p:sp>
          <p:nvSpPr>
            <p:cNvPr id="955" name="Google Shape;955;p6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 name="Google Shape;957;p69"/>
          <p:cNvGrpSpPr/>
          <p:nvPr/>
        </p:nvGrpSpPr>
        <p:grpSpPr>
          <a:xfrm>
            <a:off x="5727139" y="3826000"/>
            <a:ext cx="563967" cy="567127"/>
            <a:chOff x="4818100" y="1507675"/>
            <a:chExt cx="71225" cy="71625"/>
          </a:xfrm>
        </p:grpSpPr>
        <p:sp>
          <p:nvSpPr>
            <p:cNvPr id="958" name="Google Shape;958;p6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69"/>
          <p:cNvGrpSpPr/>
          <p:nvPr/>
        </p:nvGrpSpPr>
        <p:grpSpPr>
          <a:xfrm>
            <a:off x="5040636" y="3829461"/>
            <a:ext cx="628301" cy="588505"/>
            <a:chOff x="4721450" y="1509475"/>
            <a:chExt cx="79350" cy="74325"/>
          </a:xfrm>
        </p:grpSpPr>
        <p:sp>
          <p:nvSpPr>
            <p:cNvPr id="963" name="Google Shape;963;p6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 name="Google Shape;967;p69"/>
          <p:cNvGrpSpPr/>
          <p:nvPr/>
        </p:nvGrpSpPr>
        <p:grpSpPr>
          <a:xfrm>
            <a:off x="6386170" y="3814027"/>
            <a:ext cx="557038" cy="562772"/>
            <a:chOff x="4906800" y="1507500"/>
            <a:chExt cx="70350" cy="71075"/>
          </a:xfrm>
        </p:grpSpPr>
        <p:sp>
          <p:nvSpPr>
            <p:cNvPr id="968" name="Google Shape;968;p6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69"/>
          <p:cNvGrpSpPr/>
          <p:nvPr/>
        </p:nvGrpSpPr>
        <p:grpSpPr>
          <a:xfrm>
            <a:off x="4423778" y="2340963"/>
            <a:ext cx="517934" cy="517934"/>
            <a:chOff x="3736598" y="2170606"/>
            <a:chExt cx="404889" cy="404889"/>
          </a:xfrm>
        </p:grpSpPr>
        <p:sp>
          <p:nvSpPr>
            <p:cNvPr id="974" name="Google Shape;974;p6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 name="Google Shape;978;p69"/>
          <p:cNvGrpSpPr/>
          <p:nvPr/>
        </p:nvGrpSpPr>
        <p:grpSpPr>
          <a:xfrm>
            <a:off x="3690839" y="2341061"/>
            <a:ext cx="586986" cy="517740"/>
            <a:chOff x="3161917" y="2170682"/>
            <a:chExt cx="458870" cy="404737"/>
          </a:xfrm>
        </p:grpSpPr>
        <p:sp>
          <p:nvSpPr>
            <p:cNvPr id="979" name="Google Shape;979;p6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 name="Google Shape;982;p69"/>
          <p:cNvGrpSpPr/>
          <p:nvPr/>
        </p:nvGrpSpPr>
        <p:grpSpPr>
          <a:xfrm>
            <a:off x="3713860" y="3102400"/>
            <a:ext cx="540943" cy="517963"/>
            <a:chOff x="3179914" y="2889488"/>
            <a:chExt cx="422876" cy="404911"/>
          </a:xfrm>
        </p:grpSpPr>
        <p:sp>
          <p:nvSpPr>
            <p:cNvPr id="983" name="Google Shape;983;p6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 name="Google Shape;989;p69"/>
          <p:cNvGrpSpPr/>
          <p:nvPr/>
        </p:nvGrpSpPr>
        <p:grpSpPr>
          <a:xfrm>
            <a:off x="4414654" y="3102358"/>
            <a:ext cx="536180" cy="518047"/>
            <a:chOff x="3729467" y="2889422"/>
            <a:chExt cx="419153" cy="404977"/>
          </a:xfrm>
        </p:grpSpPr>
        <p:sp>
          <p:nvSpPr>
            <p:cNvPr id="990" name="Google Shape;990;p6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69"/>
          <p:cNvGrpSpPr/>
          <p:nvPr/>
        </p:nvGrpSpPr>
        <p:grpSpPr>
          <a:xfrm>
            <a:off x="1951688" y="3445787"/>
            <a:ext cx="965351" cy="134611"/>
            <a:chOff x="4411970" y="2962952"/>
            <a:chExt cx="706544" cy="104212"/>
          </a:xfrm>
        </p:grpSpPr>
        <p:sp>
          <p:nvSpPr>
            <p:cNvPr id="998" name="Google Shape;998;p6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69"/>
          <p:cNvGrpSpPr/>
          <p:nvPr/>
        </p:nvGrpSpPr>
        <p:grpSpPr>
          <a:xfrm>
            <a:off x="1951688" y="3041077"/>
            <a:ext cx="960158" cy="289172"/>
            <a:chOff x="4411970" y="2726085"/>
            <a:chExt cx="643107" cy="193659"/>
          </a:xfrm>
        </p:grpSpPr>
        <p:sp>
          <p:nvSpPr>
            <p:cNvPr id="1003" name="Google Shape;1003;p6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69"/>
          <p:cNvGrpSpPr/>
          <p:nvPr/>
        </p:nvGrpSpPr>
        <p:grpSpPr>
          <a:xfrm>
            <a:off x="960185" y="3295400"/>
            <a:ext cx="811503" cy="252584"/>
            <a:chOff x="4411970" y="4340222"/>
            <a:chExt cx="779467" cy="242683"/>
          </a:xfrm>
        </p:grpSpPr>
        <p:sp>
          <p:nvSpPr>
            <p:cNvPr id="1007" name="Google Shape;1007;p6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 name="Google Shape;1010;p69"/>
          <p:cNvGrpSpPr/>
          <p:nvPr/>
        </p:nvGrpSpPr>
        <p:grpSpPr>
          <a:xfrm>
            <a:off x="1951688" y="2709308"/>
            <a:ext cx="965160" cy="216230"/>
            <a:chOff x="4411970" y="2468674"/>
            <a:chExt cx="747317" cy="167425"/>
          </a:xfrm>
        </p:grpSpPr>
        <p:sp>
          <p:nvSpPr>
            <p:cNvPr id="1011" name="Google Shape;1011;p6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 name="Google Shape;1013;p69"/>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 name="Google Shape;1014;p69"/>
          <p:cNvGrpSpPr/>
          <p:nvPr/>
        </p:nvGrpSpPr>
        <p:grpSpPr>
          <a:xfrm>
            <a:off x="959254" y="2334687"/>
            <a:ext cx="1959041" cy="208784"/>
            <a:chOff x="6336019" y="3733725"/>
            <a:chExt cx="2566206" cy="351310"/>
          </a:xfrm>
        </p:grpSpPr>
        <p:sp>
          <p:nvSpPr>
            <p:cNvPr id="1015" name="Google Shape;1015;p6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 name="Google Shape;1019;p69"/>
          <p:cNvGrpSpPr/>
          <p:nvPr/>
        </p:nvGrpSpPr>
        <p:grpSpPr>
          <a:xfrm>
            <a:off x="1951688" y="3950602"/>
            <a:ext cx="946551" cy="153200"/>
            <a:chOff x="4404545" y="3301592"/>
            <a:chExt cx="782403" cy="129272"/>
          </a:xfrm>
        </p:grpSpPr>
        <p:sp>
          <p:nvSpPr>
            <p:cNvPr id="1020" name="Google Shape;1020;p6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9"/>
          <p:cNvGrpSpPr/>
          <p:nvPr/>
        </p:nvGrpSpPr>
        <p:grpSpPr>
          <a:xfrm>
            <a:off x="1951688" y="3695937"/>
            <a:ext cx="962257" cy="139127"/>
            <a:chOff x="4411970" y="3131459"/>
            <a:chExt cx="710520" cy="117397"/>
          </a:xfrm>
        </p:grpSpPr>
        <p:sp>
          <p:nvSpPr>
            <p:cNvPr id="1023" name="Google Shape;1023;p6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 name="Google Shape;1025;p69"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 name="Google Shape;1026;p69"/>
          <p:cNvGrpSpPr/>
          <p:nvPr/>
        </p:nvGrpSpPr>
        <p:grpSpPr>
          <a:xfrm>
            <a:off x="951833" y="3621603"/>
            <a:ext cx="823838" cy="458988"/>
            <a:chOff x="4411970" y="1801825"/>
            <a:chExt cx="734586" cy="409262"/>
          </a:xfrm>
        </p:grpSpPr>
        <p:sp>
          <p:nvSpPr>
            <p:cNvPr id="1027" name="Google Shape;1027;p6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69"/>
          <p:cNvGrpSpPr/>
          <p:nvPr/>
        </p:nvGrpSpPr>
        <p:grpSpPr>
          <a:xfrm>
            <a:off x="3056804" y="2339173"/>
            <a:ext cx="521514" cy="521514"/>
            <a:chOff x="5681300" y="2527788"/>
            <a:chExt cx="805800" cy="805800"/>
          </a:xfrm>
        </p:grpSpPr>
        <p:sp>
          <p:nvSpPr>
            <p:cNvPr id="1030" name="Google Shape;1030;p6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69"/>
          <p:cNvGrpSpPr/>
          <p:nvPr/>
        </p:nvGrpSpPr>
        <p:grpSpPr>
          <a:xfrm>
            <a:off x="3051044" y="3094865"/>
            <a:ext cx="533033" cy="533033"/>
            <a:chOff x="4049800" y="640400"/>
            <a:chExt cx="858900" cy="858900"/>
          </a:xfrm>
        </p:grpSpPr>
        <p:sp>
          <p:nvSpPr>
            <p:cNvPr id="1033" name="Google Shape;1033;p6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69"/>
          <p:cNvGrpSpPr/>
          <p:nvPr/>
        </p:nvGrpSpPr>
        <p:grpSpPr>
          <a:xfrm>
            <a:off x="2976527" y="3772543"/>
            <a:ext cx="682068" cy="682068"/>
            <a:chOff x="5080188" y="927900"/>
            <a:chExt cx="961200" cy="961200"/>
          </a:xfrm>
        </p:grpSpPr>
        <p:sp>
          <p:nvSpPr>
            <p:cNvPr id="1036" name="Google Shape;1036;p6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 name="Google Shape;1044;p69"/>
          <p:cNvGrpSpPr/>
          <p:nvPr/>
        </p:nvGrpSpPr>
        <p:grpSpPr>
          <a:xfrm>
            <a:off x="4440026" y="3869234"/>
            <a:ext cx="505650" cy="504006"/>
            <a:chOff x="6039282" y="1042577"/>
            <a:chExt cx="734315" cy="731929"/>
          </a:xfrm>
        </p:grpSpPr>
        <p:sp>
          <p:nvSpPr>
            <p:cNvPr id="1045" name="Google Shape;1045;p6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 name="Google Shape;1066;p69"/>
          <p:cNvGrpSpPr/>
          <p:nvPr/>
        </p:nvGrpSpPr>
        <p:grpSpPr>
          <a:xfrm>
            <a:off x="5052628" y="2298862"/>
            <a:ext cx="567744" cy="602136"/>
            <a:chOff x="1825800" y="1651625"/>
            <a:chExt cx="539989" cy="571775"/>
          </a:xfrm>
        </p:grpSpPr>
        <p:sp>
          <p:nvSpPr>
            <p:cNvPr id="1067" name="Google Shape;1067;p6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69"/>
          <p:cNvGrpSpPr/>
          <p:nvPr/>
        </p:nvGrpSpPr>
        <p:grpSpPr>
          <a:xfrm>
            <a:off x="3727557" y="3855579"/>
            <a:ext cx="508123" cy="507955"/>
            <a:chOff x="1897577" y="2802432"/>
            <a:chExt cx="492176" cy="492014"/>
          </a:xfrm>
        </p:grpSpPr>
        <p:sp>
          <p:nvSpPr>
            <p:cNvPr id="1072" name="Google Shape;1072;p6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69"/>
          <p:cNvGrpSpPr/>
          <p:nvPr/>
        </p:nvGrpSpPr>
        <p:grpSpPr>
          <a:xfrm>
            <a:off x="959087" y="4169123"/>
            <a:ext cx="809227" cy="200842"/>
            <a:chOff x="2013045" y="4813233"/>
            <a:chExt cx="921986" cy="228854"/>
          </a:xfrm>
        </p:grpSpPr>
        <p:sp>
          <p:nvSpPr>
            <p:cNvPr id="1085" name="Google Shape;1085;p6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69"/>
          <p:cNvGrpSpPr/>
          <p:nvPr/>
        </p:nvGrpSpPr>
        <p:grpSpPr>
          <a:xfrm>
            <a:off x="967547" y="2656004"/>
            <a:ext cx="792421" cy="269941"/>
            <a:chOff x="1046767" y="4756633"/>
            <a:chExt cx="859646" cy="292841"/>
          </a:xfrm>
        </p:grpSpPr>
        <p:sp>
          <p:nvSpPr>
            <p:cNvPr id="1088" name="Google Shape;1088;p6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 name="Google Shape;1091;p69"/>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9"/>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9"/>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9"/>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 name="Google Shape;1095;p69"/>
          <p:cNvGrpSpPr/>
          <p:nvPr/>
        </p:nvGrpSpPr>
        <p:grpSpPr>
          <a:xfrm>
            <a:off x="7103403" y="2550562"/>
            <a:ext cx="166473" cy="141497"/>
            <a:chOff x="4660325" y="1866850"/>
            <a:chExt cx="68350" cy="58100"/>
          </a:xfrm>
        </p:grpSpPr>
        <p:sp>
          <p:nvSpPr>
            <p:cNvPr id="1096" name="Google Shape;1096;p6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69"/>
          <p:cNvGrpSpPr/>
          <p:nvPr/>
        </p:nvGrpSpPr>
        <p:grpSpPr>
          <a:xfrm>
            <a:off x="7412747" y="2576286"/>
            <a:ext cx="162515" cy="90049"/>
            <a:chOff x="4791775" y="1877500"/>
            <a:chExt cx="66725" cy="36975"/>
          </a:xfrm>
        </p:grpSpPr>
        <p:sp>
          <p:nvSpPr>
            <p:cNvPr id="1099" name="Google Shape;1099;p6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69"/>
          <p:cNvGrpSpPr/>
          <p:nvPr/>
        </p:nvGrpSpPr>
        <p:grpSpPr>
          <a:xfrm>
            <a:off x="7734460" y="2576286"/>
            <a:ext cx="144979" cy="90049"/>
            <a:chOff x="4923925" y="1877500"/>
            <a:chExt cx="59525" cy="36975"/>
          </a:xfrm>
        </p:grpSpPr>
        <p:sp>
          <p:nvSpPr>
            <p:cNvPr id="1102" name="Google Shape;1102;p6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69"/>
          <p:cNvGrpSpPr/>
          <p:nvPr/>
        </p:nvGrpSpPr>
        <p:grpSpPr>
          <a:xfrm>
            <a:off x="8028952" y="2558477"/>
            <a:ext cx="141447" cy="125667"/>
            <a:chOff x="5058450" y="1870100"/>
            <a:chExt cx="58075" cy="51600"/>
          </a:xfrm>
        </p:grpSpPr>
        <p:sp>
          <p:nvSpPr>
            <p:cNvPr id="1105" name="Google Shape;1105;p6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69"/>
          <p:cNvGrpSpPr/>
          <p:nvPr/>
        </p:nvGrpSpPr>
        <p:grpSpPr>
          <a:xfrm>
            <a:off x="7443466" y="2980885"/>
            <a:ext cx="101077" cy="107645"/>
            <a:chOff x="4811425" y="2065025"/>
            <a:chExt cx="41500" cy="44200"/>
          </a:xfrm>
        </p:grpSpPr>
        <p:sp>
          <p:nvSpPr>
            <p:cNvPr id="1108" name="Google Shape;1108;p6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69"/>
          <p:cNvGrpSpPr/>
          <p:nvPr/>
        </p:nvGrpSpPr>
        <p:grpSpPr>
          <a:xfrm>
            <a:off x="7735904" y="2981098"/>
            <a:ext cx="120867" cy="107218"/>
            <a:chOff x="4929875" y="2065025"/>
            <a:chExt cx="49625" cy="44025"/>
          </a:xfrm>
        </p:grpSpPr>
        <p:sp>
          <p:nvSpPr>
            <p:cNvPr id="1111" name="Google Shape;1111;p6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9"/>
          <p:cNvGrpSpPr/>
          <p:nvPr/>
        </p:nvGrpSpPr>
        <p:grpSpPr>
          <a:xfrm>
            <a:off x="8064572" y="2984112"/>
            <a:ext cx="70206" cy="101191"/>
            <a:chOff x="5083925" y="2066350"/>
            <a:chExt cx="28825" cy="41550"/>
          </a:xfrm>
        </p:grpSpPr>
        <p:sp>
          <p:nvSpPr>
            <p:cNvPr id="1114" name="Google Shape;1114;p6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69"/>
          <p:cNvGrpSpPr/>
          <p:nvPr/>
        </p:nvGrpSpPr>
        <p:grpSpPr>
          <a:xfrm>
            <a:off x="7096126" y="2999759"/>
            <a:ext cx="181026" cy="69896"/>
            <a:chOff x="4659775" y="2072775"/>
            <a:chExt cx="74325" cy="28700"/>
          </a:xfrm>
        </p:grpSpPr>
        <p:sp>
          <p:nvSpPr>
            <p:cNvPr id="1117" name="Google Shape;1117;p6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69"/>
          <p:cNvGrpSpPr/>
          <p:nvPr/>
        </p:nvGrpSpPr>
        <p:grpSpPr>
          <a:xfrm>
            <a:off x="8015982" y="2790324"/>
            <a:ext cx="167387" cy="89197"/>
            <a:chOff x="4662475" y="1976500"/>
            <a:chExt cx="68725" cy="36625"/>
          </a:xfrm>
        </p:grpSpPr>
        <p:sp>
          <p:nvSpPr>
            <p:cNvPr id="1121" name="Google Shape;1121;p6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 name="Google Shape;1124;p69"/>
          <p:cNvGrpSpPr/>
          <p:nvPr/>
        </p:nvGrpSpPr>
        <p:grpSpPr>
          <a:xfrm>
            <a:off x="7712887" y="2793764"/>
            <a:ext cx="166899" cy="82317"/>
            <a:chOff x="4920150" y="1977875"/>
            <a:chExt cx="68525" cy="33800"/>
          </a:xfrm>
        </p:grpSpPr>
        <p:sp>
          <p:nvSpPr>
            <p:cNvPr id="1125" name="Google Shape;1125;p6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 name="Google Shape;1128;p69"/>
          <p:cNvGrpSpPr/>
          <p:nvPr/>
        </p:nvGrpSpPr>
        <p:grpSpPr>
          <a:xfrm>
            <a:off x="7124044" y="3197682"/>
            <a:ext cx="125190" cy="127859"/>
            <a:chOff x="4676550" y="2160575"/>
            <a:chExt cx="51400" cy="52500"/>
          </a:xfrm>
        </p:grpSpPr>
        <p:sp>
          <p:nvSpPr>
            <p:cNvPr id="1129" name="Google Shape;1129;p6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 name="Google Shape;1132;p69"/>
          <p:cNvGrpSpPr/>
          <p:nvPr/>
        </p:nvGrpSpPr>
        <p:grpSpPr>
          <a:xfrm>
            <a:off x="7421302" y="3204714"/>
            <a:ext cx="145405" cy="113794"/>
            <a:chOff x="4768325" y="2163475"/>
            <a:chExt cx="59700" cy="46725"/>
          </a:xfrm>
        </p:grpSpPr>
        <p:sp>
          <p:nvSpPr>
            <p:cNvPr id="1133" name="Google Shape;1133;p6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 name="Google Shape;1135;p69"/>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9"/>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9"/>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9"/>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9"/>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9"/>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 name="Google Shape;1141;p69"/>
          <p:cNvGrpSpPr/>
          <p:nvPr/>
        </p:nvGrpSpPr>
        <p:grpSpPr>
          <a:xfrm>
            <a:off x="7437621" y="3459808"/>
            <a:ext cx="112768" cy="106853"/>
            <a:chOff x="4768575" y="2253950"/>
            <a:chExt cx="46300" cy="43875"/>
          </a:xfrm>
        </p:grpSpPr>
        <p:sp>
          <p:nvSpPr>
            <p:cNvPr id="1142" name="Google Shape;1142;p6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69"/>
          <p:cNvGrpSpPr/>
          <p:nvPr/>
        </p:nvGrpSpPr>
        <p:grpSpPr>
          <a:xfrm>
            <a:off x="7737243" y="3948834"/>
            <a:ext cx="118187" cy="146246"/>
            <a:chOff x="4960900" y="2433225"/>
            <a:chExt cx="48525" cy="60050"/>
          </a:xfrm>
        </p:grpSpPr>
        <p:sp>
          <p:nvSpPr>
            <p:cNvPr id="1145" name="Google Shape;1145;p6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69"/>
          <p:cNvGrpSpPr/>
          <p:nvPr/>
        </p:nvGrpSpPr>
        <p:grpSpPr>
          <a:xfrm>
            <a:off x="7425808" y="4212895"/>
            <a:ext cx="136394" cy="143810"/>
            <a:chOff x="4854075" y="2527625"/>
            <a:chExt cx="56000" cy="59050"/>
          </a:xfrm>
        </p:grpSpPr>
        <p:sp>
          <p:nvSpPr>
            <p:cNvPr id="1148" name="Google Shape;1148;p6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 name="Google Shape;1150;p69"/>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9"/>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9"/>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 name="Google Shape;1153;p69"/>
          <p:cNvGrpSpPr/>
          <p:nvPr/>
        </p:nvGrpSpPr>
        <p:grpSpPr>
          <a:xfrm>
            <a:off x="8050020" y="3676639"/>
            <a:ext cx="99312" cy="160797"/>
            <a:chOff x="5059700" y="2334775"/>
            <a:chExt cx="40775" cy="66025"/>
          </a:xfrm>
        </p:grpSpPr>
        <p:sp>
          <p:nvSpPr>
            <p:cNvPr id="1154" name="Google Shape;1154;p6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69"/>
          <p:cNvGrpSpPr/>
          <p:nvPr/>
        </p:nvGrpSpPr>
        <p:grpSpPr>
          <a:xfrm>
            <a:off x="8007184" y="3941771"/>
            <a:ext cx="184984" cy="160371"/>
            <a:chOff x="5037700" y="2430325"/>
            <a:chExt cx="75950" cy="65850"/>
          </a:xfrm>
        </p:grpSpPr>
        <p:sp>
          <p:nvSpPr>
            <p:cNvPr id="1164" name="Google Shape;1164;p6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 name="Google Shape;1166;p69"/>
          <p:cNvGrpSpPr/>
          <p:nvPr/>
        </p:nvGrpSpPr>
        <p:grpSpPr>
          <a:xfrm>
            <a:off x="7426689" y="3708223"/>
            <a:ext cx="173014" cy="97629"/>
            <a:chOff x="4756975" y="2341800"/>
            <a:chExt cx="91975" cy="51925"/>
          </a:xfrm>
        </p:grpSpPr>
        <p:sp>
          <p:nvSpPr>
            <p:cNvPr id="1167" name="Google Shape;1167;p6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6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6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6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6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 name="Google Shape;1187;p69"/>
          <p:cNvGrpSpPr/>
          <p:nvPr/>
        </p:nvGrpSpPr>
        <p:grpSpPr>
          <a:xfrm>
            <a:off x="7693626" y="4196920"/>
            <a:ext cx="212497" cy="175761"/>
            <a:chOff x="4943575" y="2516350"/>
            <a:chExt cx="98675" cy="81700"/>
          </a:xfrm>
        </p:grpSpPr>
        <p:sp>
          <p:nvSpPr>
            <p:cNvPr id="1188" name="Google Shape;1188;p6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6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6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6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6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6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6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6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6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6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6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6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6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6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6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6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6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6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6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6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6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6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6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6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6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6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6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6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6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6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6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6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6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6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6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6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6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6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6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6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6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 name="Google Shape;1266;p69"/>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69"/>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69"/>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69"/>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6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Shape 1274"/>
        <p:cNvGrpSpPr/>
        <p:nvPr/>
      </p:nvGrpSpPr>
      <p:grpSpPr>
        <a:xfrm>
          <a:off x="0" y="0"/>
          <a:ext cx="0" cy="0"/>
          <a:chOff x="0" y="0"/>
          <a:chExt cx="0" cy="0"/>
        </a:xfrm>
      </p:grpSpPr>
      <p:grpSp>
        <p:nvGrpSpPr>
          <p:cNvPr id="1275" name="Google Shape;1275;p70"/>
          <p:cNvGrpSpPr/>
          <p:nvPr/>
        </p:nvGrpSpPr>
        <p:grpSpPr>
          <a:xfrm>
            <a:off x="6681268" y="3584496"/>
            <a:ext cx="560636" cy="516497"/>
            <a:chOff x="6652051" y="3714143"/>
            <a:chExt cx="560636" cy="516497"/>
          </a:xfrm>
        </p:grpSpPr>
        <p:grpSp>
          <p:nvGrpSpPr>
            <p:cNvPr id="1276" name="Google Shape;1276;p70"/>
            <p:cNvGrpSpPr/>
            <p:nvPr/>
          </p:nvGrpSpPr>
          <p:grpSpPr>
            <a:xfrm>
              <a:off x="6669657" y="3716715"/>
              <a:ext cx="466768" cy="464314"/>
              <a:chOff x="3139766" y="765669"/>
              <a:chExt cx="886380" cy="881888"/>
            </a:xfrm>
          </p:grpSpPr>
          <p:grpSp>
            <p:nvGrpSpPr>
              <p:cNvPr id="1277" name="Google Shape;1277;p70"/>
              <p:cNvGrpSpPr/>
              <p:nvPr/>
            </p:nvGrpSpPr>
            <p:grpSpPr>
              <a:xfrm>
                <a:off x="3139766" y="765669"/>
                <a:ext cx="886380" cy="881888"/>
                <a:chOff x="3139766" y="765669"/>
                <a:chExt cx="886380" cy="881888"/>
              </a:xfrm>
            </p:grpSpPr>
            <p:sp>
              <p:nvSpPr>
                <p:cNvPr id="1278" name="Google Shape;1278;p70"/>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0"/>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0"/>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0"/>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0"/>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0"/>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0"/>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7" name="Google Shape;1287;p70"/>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0"/>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0"/>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 name="Google Shape;1291;p70"/>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 name="Google Shape;1292;p70"/>
          <p:cNvGrpSpPr/>
          <p:nvPr/>
        </p:nvGrpSpPr>
        <p:grpSpPr>
          <a:xfrm>
            <a:off x="7679978" y="3065079"/>
            <a:ext cx="104231" cy="320340"/>
            <a:chOff x="7564426" y="3224343"/>
            <a:chExt cx="119985" cy="368801"/>
          </a:xfrm>
        </p:grpSpPr>
        <p:sp>
          <p:nvSpPr>
            <p:cNvPr id="1293" name="Google Shape;1293;p7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 name="Google Shape;1295;p70"/>
          <p:cNvGrpSpPr/>
          <p:nvPr/>
        </p:nvGrpSpPr>
        <p:grpSpPr>
          <a:xfrm>
            <a:off x="7379466" y="3059180"/>
            <a:ext cx="189489" cy="332132"/>
            <a:chOff x="8370831" y="3202002"/>
            <a:chExt cx="218129" cy="382376"/>
          </a:xfrm>
        </p:grpSpPr>
        <p:sp>
          <p:nvSpPr>
            <p:cNvPr id="1296" name="Google Shape;1296;p7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 name="Google Shape;1298;p70"/>
          <p:cNvGrpSpPr/>
          <p:nvPr/>
        </p:nvGrpSpPr>
        <p:grpSpPr>
          <a:xfrm>
            <a:off x="8102855" y="3470312"/>
            <a:ext cx="309429" cy="267000"/>
            <a:chOff x="6742064" y="3750480"/>
            <a:chExt cx="399315" cy="344560"/>
          </a:xfrm>
        </p:grpSpPr>
        <p:sp>
          <p:nvSpPr>
            <p:cNvPr id="1299" name="Google Shape;1299;p7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301;p70"/>
          <p:cNvGrpSpPr/>
          <p:nvPr/>
        </p:nvGrpSpPr>
        <p:grpSpPr>
          <a:xfrm>
            <a:off x="7641874" y="3821360"/>
            <a:ext cx="180437" cy="281608"/>
            <a:chOff x="7248525" y="3739696"/>
            <a:chExt cx="230531" cy="359790"/>
          </a:xfrm>
        </p:grpSpPr>
        <p:sp>
          <p:nvSpPr>
            <p:cNvPr id="1302" name="Google Shape;1302;p7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 name="Google Shape;1304;p70"/>
          <p:cNvGrpSpPr/>
          <p:nvPr/>
        </p:nvGrpSpPr>
        <p:grpSpPr>
          <a:xfrm>
            <a:off x="7887794" y="3464584"/>
            <a:ext cx="162896" cy="278710"/>
            <a:chOff x="7601242" y="3729267"/>
            <a:chExt cx="222566" cy="380803"/>
          </a:xfrm>
        </p:grpSpPr>
        <p:sp>
          <p:nvSpPr>
            <p:cNvPr id="1305" name="Google Shape;1305;p7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 name="Google Shape;1307;p70"/>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 name="Google Shape;1308;p70"/>
          <p:cNvGrpSpPr/>
          <p:nvPr/>
        </p:nvGrpSpPr>
        <p:grpSpPr>
          <a:xfrm>
            <a:off x="7377439" y="3465724"/>
            <a:ext cx="193543" cy="275990"/>
            <a:chOff x="8304647" y="3738687"/>
            <a:chExt cx="225076" cy="320956"/>
          </a:xfrm>
        </p:grpSpPr>
        <p:sp>
          <p:nvSpPr>
            <p:cNvPr id="1309" name="Google Shape;1309;p70"/>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 name="Google Shape;1312;p70"/>
          <p:cNvGrpSpPr/>
          <p:nvPr/>
        </p:nvGrpSpPr>
        <p:grpSpPr>
          <a:xfrm>
            <a:off x="7649932" y="3465724"/>
            <a:ext cx="178492" cy="275990"/>
            <a:chOff x="8615101" y="3738687"/>
            <a:chExt cx="207573" cy="320956"/>
          </a:xfrm>
        </p:grpSpPr>
        <p:sp>
          <p:nvSpPr>
            <p:cNvPr id="1313" name="Google Shape;1313;p70"/>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6" name="Google Shape;1316;p70"/>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 name="Google Shape;1317;p70"/>
          <p:cNvGrpSpPr/>
          <p:nvPr/>
        </p:nvGrpSpPr>
        <p:grpSpPr>
          <a:xfrm>
            <a:off x="7875463" y="3868385"/>
            <a:ext cx="187557" cy="187557"/>
            <a:chOff x="8565775" y="671075"/>
            <a:chExt cx="441000" cy="441000"/>
          </a:xfrm>
        </p:grpSpPr>
        <p:sp>
          <p:nvSpPr>
            <p:cNvPr id="1318" name="Google Shape;1318;p70"/>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0" name="Google Shape;1320;p70"/>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 name="Google Shape;1322;p70"/>
          <p:cNvGrpSpPr/>
          <p:nvPr/>
        </p:nvGrpSpPr>
        <p:grpSpPr>
          <a:xfrm>
            <a:off x="6029935" y="2940910"/>
            <a:ext cx="587865" cy="517731"/>
            <a:chOff x="6000718" y="3070557"/>
            <a:chExt cx="587865" cy="517731"/>
          </a:xfrm>
        </p:grpSpPr>
        <p:sp>
          <p:nvSpPr>
            <p:cNvPr id="1323" name="Google Shape;1323;p70"/>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0"/>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0"/>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0"/>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0"/>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 name="Google Shape;1333;p70"/>
          <p:cNvGrpSpPr/>
          <p:nvPr/>
        </p:nvGrpSpPr>
        <p:grpSpPr>
          <a:xfrm>
            <a:off x="6044740" y="3584570"/>
            <a:ext cx="557665" cy="516387"/>
            <a:chOff x="6015523" y="3714217"/>
            <a:chExt cx="557665" cy="516387"/>
          </a:xfrm>
        </p:grpSpPr>
        <p:grpSp>
          <p:nvGrpSpPr>
            <p:cNvPr id="1334" name="Google Shape;1334;p70"/>
            <p:cNvGrpSpPr/>
            <p:nvPr/>
          </p:nvGrpSpPr>
          <p:grpSpPr>
            <a:xfrm>
              <a:off x="6036094" y="3716980"/>
              <a:ext cx="529822" cy="510480"/>
              <a:chOff x="3148311" y="-545634"/>
              <a:chExt cx="1006118" cy="969572"/>
            </a:xfrm>
          </p:grpSpPr>
          <p:sp>
            <p:nvSpPr>
              <p:cNvPr id="1335" name="Google Shape;1335;p70"/>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0"/>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0"/>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5" name="Google Shape;1345;p70"/>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6673522" y="2943981"/>
            <a:ext cx="576302" cy="511871"/>
            <a:chOff x="6644304" y="3073628"/>
            <a:chExt cx="576302" cy="511871"/>
          </a:xfrm>
        </p:grpSpPr>
        <p:grpSp>
          <p:nvGrpSpPr>
            <p:cNvPr id="1347" name="Google Shape;1347;p70"/>
            <p:cNvGrpSpPr/>
            <p:nvPr/>
          </p:nvGrpSpPr>
          <p:grpSpPr>
            <a:xfrm>
              <a:off x="6712169" y="3073651"/>
              <a:ext cx="481611" cy="506713"/>
              <a:chOff x="1833536" y="-546641"/>
              <a:chExt cx="914567" cy="962419"/>
            </a:xfrm>
          </p:grpSpPr>
          <p:grpSp>
            <p:nvGrpSpPr>
              <p:cNvPr id="1348" name="Google Shape;1348;p70"/>
              <p:cNvGrpSpPr/>
              <p:nvPr/>
            </p:nvGrpSpPr>
            <p:grpSpPr>
              <a:xfrm>
                <a:off x="1833536" y="-524249"/>
                <a:ext cx="914567" cy="940027"/>
                <a:chOff x="1833536" y="-524249"/>
                <a:chExt cx="914567" cy="940027"/>
              </a:xfrm>
            </p:grpSpPr>
            <p:sp>
              <p:nvSpPr>
                <p:cNvPr id="1349" name="Google Shape;1349;p70"/>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0"/>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4" name="Google Shape;1354;p70"/>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0"/>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0"/>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8" name="Google Shape;1358;p7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 name="Google Shape;1359;p70"/>
          <p:cNvGrpSpPr/>
          <p:nvPr/>
        </p:nvGrpSpPr>
        <p:grpSpPr>
          <a:xfrm>
            <a:off x="752796" y="2869970"/>
            <a:ext cx="2622876" cy="1333540"/>
            <a:chOff x="238125" y="1038125"/>
            <a:chExt cx="7146800" cy="3633625"/>
          </a:xfrm>
        </p:grpSpPr>
        <p:sp>
          <p:nvSpPr>
            <p:cNvPr id="1360" name="Google Shape;1360;p7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2" name="Google Shape;2932;p70"/>
          <p:cNvGrpSpPr/>
          <p:nvPr/>
        </p:nvGrpSpPr>
        <p:grpSpPr>
          <a:xfrm>
            <a:off x="5938558" y="1033351"/>
            <a:ext cx="2435960" cy="1297725"/>
            <a:chOff x="233350" y="949250"/>
            <a:chExt cx="7137300" cy="3802300"/>
          </a:xfrm>
        </p:grpSpPr>
        <p:sp>
          <p:nvSpPr>
            <p:cNvPr id="2933" name="Google Shape;2933;p7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4" name="Google Shape;2984;p70"/>
          <p:cNvGrpSpPr/>
          <p:nvPr/>
        </p:nvGrpSpPr>
        <p:grpSpPr>
          <a:xfrm>
            <a:off x="731715" y="995041"/>
            <a:ext cx="2665073" cy="1317140"/>
            <a:chOff x="793334" y="1192826"/>
            <a:chExt cx="2665073" cy="1317140"/>
          </a:xfrm>
        </p:grpSpPr>
        <p:sp>
          <p:nvSpPr>
            <p:cNvPr id="2985" name="Google Shape;2985;p70"/>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0"/>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0"/>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0"/>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0"/>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0"/>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0"/>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0"/>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0"/>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0"/>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0"/>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0"/>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0"/>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0"/>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0"/>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0"/>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0"/>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0"/>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0"/>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0"/>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0"/>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0"/>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0"/>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0"/>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0"/>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0"/>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0"/>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0"/>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0"/>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0"/>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0"/>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0"/>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0"/>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0"/>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0"/>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0"/>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0"/>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0"/>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0"/>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0"/>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0"/>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0"/>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0"/>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0"/>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0"/>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0"/>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0"/>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0"/>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0"/>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0"/>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0"/>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0"/>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0"/>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0"/>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0"/>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0"/>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0"/>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0"/>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0"/>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0"/>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0"/>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0"/>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0"/>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0"/>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0"/>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0"/>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0"/>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0"/>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0"/>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0"/>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0"/>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0"/>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0"/>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0"/>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0"/>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0"/>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0"/>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0"/>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0"/>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0"/>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0"/>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0"/>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0"/>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0"/>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0"/>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0"/>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0"/>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0"/>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0"/>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0"/>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0"/>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0"/>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0"/>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0"/>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0"/>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0"/>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0"/>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0"/>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0"/>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0"/>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0"/>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0"/>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0"/>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0"/>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0"/>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0"/>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0"/>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0"/>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0"/>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0"/>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0"/>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0"/>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0"/>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0"/>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0"/>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0"/>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0"/>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0"/>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0"/>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0"/>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0"/>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0"/>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0"/>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0"/>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0"/>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0"/>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0"/>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0"/>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0"/>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0"/>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0"/>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0"/>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0"/>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0"/>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0"/>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0"/>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0"/>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0"/>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0"/>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0"/>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0"/>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0"/>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0"/>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0"/>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0"/>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0"/>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0"/>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0"/>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0"/>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0"/>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0"/>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0"/>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0"/>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0"/>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0"/>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0"/>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0"/>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0"/>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0"/>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0"/>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0"/>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0"/>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0"/>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0"/>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0"/>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0"/>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0"/>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0"/>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0"/>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0"/>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0"/>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0"/>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0"/>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0"/>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0"/>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0"/>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0"/>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0"/>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0"/>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0"/>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0"/>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0"/>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0"/>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0"/>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0"/>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0"/>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0"/>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0"/>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0"/>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0"/>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0"/>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0"/>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0"/>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0"/>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0"/>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0"/>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0"/>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0"/>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0"/>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0"/>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0"/>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0"/>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0"/>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0"/>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0"/>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0"/>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0"/>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0"/>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0"/>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0"/>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0"/>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0"/>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0"/>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0"/>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0"/>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0"/>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0"/>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0"/>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0"/>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0"/>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0"/>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0"/>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0"/>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0"/>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0"/>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0"/>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0"/>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0"/>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0"/>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0"/>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0"/>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0"/>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0"/>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0"/>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0"/>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0"/>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0"/>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0"/>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0"/>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0"/>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0"/>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0"/>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0"/>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0"/>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0"/>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0"/>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0"/>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0"/>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0"/>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0"/>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0"/>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0"/>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0"/>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0"/>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0"/>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0"/>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0"/>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0"/>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0"/>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0"/>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0"/>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0"/>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0"/>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0"/>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0"/>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0"/>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0"/>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0"/>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0"/>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0"/>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0"/>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0"/>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0"/>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0"/>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0"/>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0"/>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0"/>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0"/>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0"/>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0"/>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0"/>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0"/>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0"/>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0"/>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0"/>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0"/>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0"/>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0"/>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0"/>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0"/>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0"/>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0"/>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0"/>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0"/>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0"/>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0"/>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0"/>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0"/>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0"/>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0"/>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0"/>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0"/>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0"/>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0"/>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0"/>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0"/>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0"/>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0"/>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0"/>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0"/>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0"/>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0"/>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0"/>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0"/>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0"/>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0"/>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0"/>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0"/>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0"/>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0"/>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0"/>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0"/>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0"/>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0"/>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0"/>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0"/>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0"/>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0"/>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0"/>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0"/>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0"/>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0"/>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0"/>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0"/>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0"/>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0"/>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0"/>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0"/>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0"/>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0"/>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0"/>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0"/>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0"/>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0"/>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0"/>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0"/>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0"/>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0"/>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0"/>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0"/>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0"/>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0"/>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0"/>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0"/>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0"/>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0"/>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0"/>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0"/>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0"/>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0"/>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0"/>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0"/>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0"/>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0"/>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0"/>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0"/>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0"/>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0"/>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0"/>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0"/>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0"/>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0"/>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0"/>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0"/>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0"/>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0"/>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0"/>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0"/>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0"/>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0"/>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0"/>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0"/>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0"/>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0"/>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0"/>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0"/>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0"/>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0"/>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0"/>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0"/>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0"/>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0"/>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0"/>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0"/>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0"/>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0"/>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0"/>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0"/>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0"/>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0"/>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0"/>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0"/>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0"/>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0"/>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0"/>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0"/>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0"/>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0"/>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0"/>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0"/>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0"/>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0"/>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0"/>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0"/>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0"/>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0"/>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0"/>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0"/>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0"/>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0"/>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0"/>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0"/>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0"/>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0"/>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0"/>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0"/>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0"/>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0"/>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0"/>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0"/>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0"/>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0"/>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0"/>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0"/>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0"/>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0"/>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0"/>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0"/>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0"/>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0"/>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0"/>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0"/>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0"/>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0"/>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0"/>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0"/>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0"/>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0"/>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0"/>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0"/>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0"/>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0"/>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0"/>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0"/>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0"/>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0"/>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0"/>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0"/>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0"/>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0"/>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0"/>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0"/>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0"/>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0"/>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0"/>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0"/>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0"/>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0"/>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0"/>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0"/>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0"/>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0"/>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0"/>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0"/>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0"/>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0"/>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0"/>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0"/>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0"/>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0"/>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0"/>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0"/>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0"/>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0"/>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0"/>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0"/>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0"/>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0"/>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0"/>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0"/>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0"/>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0"/>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0"/>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0"/>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0"/>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0"/>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0"/>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0"/>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0"/>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0"/>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0"/>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0"/>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0"/>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0"/>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0"/>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0"/>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0"/>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0"/>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0"/>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0"/>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0"/>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0"/>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0"/>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0"/>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0"/>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0"/>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0"/>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0"/>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0"/>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0"/>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0"/>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0"/>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0"/>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0"/>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0"/>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0"/>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0"/>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0"/>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0"/>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0"/>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0"/>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0"/>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0"/>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0"/>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0"/>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0"/>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0"/>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0"/>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0"/>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0"/>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0"/>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0"/>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0"/>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0"/>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0"/>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0"/>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0"/>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0"/>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0"/>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0"/>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0"/>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0"/>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0"/>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0"/>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0"/>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0"/>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0"/>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0"/>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0"/>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0"/>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0"/>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0"/>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0"/>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0"/>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0"/>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0"/>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0"/>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0"/>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0"/>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0"/>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0"/>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0"/>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0"/>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0"/>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0"/>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0"/>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0"/>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0"/>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0"/>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0"/>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0"/>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0"/>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0"/>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0"/>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0"/>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0"/>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0"/>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0"/>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0"/>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0"/>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0"/>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0"/>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0"/>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0"/>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0"/>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0"/>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0"/>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0"/>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0"/>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0"/>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0"/>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0"/>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0"/>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0"/>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0"/>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0"/>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0"/>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0"/>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0"/>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0"/>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0"/>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0"/>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0"/>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0"/>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0"/>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0"/>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0"/>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0"/>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0"/>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0"/>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0"/>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0"/>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0"/>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0"/>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0"/>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0"/>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0"/>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0"/>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0"/>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0"/>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0"/>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0"/>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0"/>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0"/>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0"/>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0"/>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0"/>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0"/>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0"/>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0"/>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0"/>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0"/>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0"/>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0"/>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0"/>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0"/>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0"/>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0"/>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0"/>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0"/>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0"/>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0"/>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0"/>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0"/>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0"/>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0"/>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0"/>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0"/>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0"/>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0"/>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0"/>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0"/>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0"/>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0"/>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0"/>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0"/>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0"/>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0"/>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0"/>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0"/>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0"/>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0"/>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0"/>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0"/>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0"/>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0"/>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0"/>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0"/>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0"/>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0"/>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0"/>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0"/>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0"/>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0"/>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0"/>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0"/>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0"/>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0"/>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0"/>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0"/>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0"/>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0"/>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0"/>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0"/>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0"/>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0"/>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0"/>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0"/>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0"/>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0"/>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0"/>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0"/>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0"/>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0"/>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0"/>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0"/>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0"/>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0"/>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0"/>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0"/>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0"/>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0"/>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0"/>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0"/>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0"/>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0"/>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0"/>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0"/>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0"/>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0"/>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0"/>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0"/>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0"/>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0"/>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0"/>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0"/>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0"/>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0"/>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0"/>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0"/>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0"/>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0"/>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0"/>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0"/>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0"/>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0"/>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0"/>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0"/>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0"/>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0"/>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0"/>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0"/>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0"/>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0"/>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0"/>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0"/>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0"/>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0"/>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0"/>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0"/>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0"/>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0"/>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0"/>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0"/>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0"/>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0"/>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0"/>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0"/>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0"/>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0"/>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0"/>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0"/>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0"/>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0"/>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0"/>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0"/>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0"/>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0"/>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0"/>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0"/>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0"/>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0"/>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0"/>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0"/>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0"/>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0"/>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0"/>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0"/>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0"/>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0"/>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0"/>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0"/>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0"/>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0"/>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0"/>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0"/>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0"/>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0"/>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0"/>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0"/>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0"/>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0"/>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0"/>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0"/>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0"/>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0"/>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0"/>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0"/>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0"/>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0"/>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0"/>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0"/>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0"/>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0"/>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0"/>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0"/>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0"/>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0"/>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0"/>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0"/>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0"/>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0"/>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0"/>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0"/>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0"/>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0"/>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0"/>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0"/>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0"/>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0"/>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0"/>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0"/>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0"/>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0"/>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0"/>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0"/>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0"/>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0"/>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0"/>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0"/>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0"/>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0"/>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0"/>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0"/>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0"/>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0"/>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0"/>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0"/>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0"/>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0"/>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0"/>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0"/>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0"/>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0"/>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0"/>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0"/>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0"/>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0"/>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0"/>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0"/>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0"/>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0"/>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0"/>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0"/>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0"/>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0"/>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0"/>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0"/>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0"/>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0"/>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0"/>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0"/>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0"/>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0"/>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0"/>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0"/>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0"/>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0"/>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0"/>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0"/>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0"/>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0"/>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0"/>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0"/>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0"/>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0"/>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0"/>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0"/>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0"/>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0"/>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0"/>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0"/>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0"/>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0"/>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0"/>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0"/>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0"/>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0"/>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0"/>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0"/>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0"/>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0"/>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0"/>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0"/>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0"/>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0"/>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0"/>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0"/>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0"/>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0"/>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0"/>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0"/>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0"/>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0"/>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0"/>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0"/>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0"/>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0"/>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0"/>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0"/>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0"/>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0"/>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0"/>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0"/>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0"/>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0"/>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0"/>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0"/>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0"/>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0"/>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0"/>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0"/>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0"/>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0"/>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0"/>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0"/>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0"/>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0"/>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0"/>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0"/>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0"/>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0"/>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0"/>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0"/>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0"/>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0"/>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0"/>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0"/>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0"/>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0"/>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0"/>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0"/>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0"/>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0"/>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0"/>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0"/>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0"/>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0"/>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0"/>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0"/>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0"/>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0"/>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0"/>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0"/>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0"/>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0"/>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0"/>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0"/>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0"/>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0"/>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0"/>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0"/>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0"/>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0"/>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0"/>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0"/>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0"/>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0"/>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0"/>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0"/>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0"/>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0"/>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0"/>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0"/>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0"/>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0"/>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0"/>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0"/>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0"/>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0"/>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0"/>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0"/>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0"/>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0"/>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0"/>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0"/>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0"/>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0"/>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0"/>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0"/>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0"/>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0"/>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0"/>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0"/>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0"/>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0"/>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0"/>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0"/>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0"/>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0"/>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0"/>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0"/>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0"/>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0"/>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0"/>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0"/>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0"/>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0"/>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0"/>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0"/>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0"/>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0"/>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0"/>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0"/>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0"/>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0"/>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0"/>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0"/>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0"/>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0"/>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0"/>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0"/>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0"/>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0"/>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0"/>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0"/>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0"/>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0"/>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0"/>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0"/>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0"/>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0"/>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0"/>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0"/>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0"/>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0"/>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0"/>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0"/>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0"/>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0"/>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0"/>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0"/>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0"/>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0"/>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0"/>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0"/>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0"/>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0"/>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0"/>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0"/>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0"/>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0"/>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0"/>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0"/>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0"/>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0"/>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0"/>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0"/>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0"/>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0"/>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0"/>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0"/>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0"/>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0"/>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0"/>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0"/>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0"/>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0"/>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0"/>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0"/>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0"/>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0"/>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0"/>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0"/>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0"/>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0"/>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0"/>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0"/>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0"/>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0"/>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0"/>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0"/>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0"/>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0"/>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0"/>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0"/>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0"/>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0"/>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0"/>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0"/>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0"/>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0"/>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0"/>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0"/>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0"/>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0"/>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0"/>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0"/>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0"/>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0"/>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0"/>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0"/>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0"/>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0"/>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0"/>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0"/>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0"/>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0"/>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0"/>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0"/>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0"/>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0"/>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0"/>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0"/>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0"/>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0"/>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0"/>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0"/>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0"/>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0"/>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0"/>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0"/>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0"/>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0"/>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0"/>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0"/>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0"/>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0"/>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0"/>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0"/>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0"/>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0"/>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0"/>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0"/>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0"/>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0"/>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0"/>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0"/>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0"/>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0"/>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0"/>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0"/>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0"/>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0"/>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0"/>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0"/>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0"/>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0"/>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0"/>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0"/>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0"/>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0"/>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0"/>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0"/>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0"/>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0"/>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0"/>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0"/>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0"/>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0"/>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0"/>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0"/>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0"/>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0"/>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0"/>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0"/>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0"/>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0"/>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0"/>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0"/>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0"/>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0"/>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0"/>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0"/>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0"/>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0"/>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0"/>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0"/>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0"/>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0"/>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0"/>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0"/>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0"/>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0"/>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0"/>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0"/>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0"/>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0"/>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0"/>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0"/>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0"/>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0"/>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0"/>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0"/>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0"/>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0"/>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0"/>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0"/>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0"/>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0"/>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0"/>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0"/>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0"/>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0"/>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0"/>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0"/>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0"/>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0"/>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0"/>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0"/>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0"/>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0"/>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0"/>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0"/>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0"/>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0"/>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0"/>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0"/>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0"/>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0"/>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0"/>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0"/>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0"/>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0"/>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0"/>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0"/>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0"/>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0"/>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0"/>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0"/>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0"/>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0"/>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0"/>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0"/>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0"/>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0"/>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0"/>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0"/>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0"/>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0"/>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0"/>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0"/>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0"/>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0"/>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0"/>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0"/>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0"/>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0"/>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0"/>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0"/>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0"/>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0"/>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0"/>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0"/>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0"/>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0"/>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0"/>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0"/>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0"/>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0"/>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0"/>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0"/>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0"/>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0"/>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0"/>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0"/>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0"/>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0"/>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0"/>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0"/>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0"/>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0"/>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0"/>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0"/>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0"/>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0"/>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0"/>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0"/>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0"/>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0"/>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0"/>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0"/>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0"/>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0"/>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0"/>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0"/>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0"/>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0"/>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0"/>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0"/>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0"/>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0"/>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0"/>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0"/>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0"/>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0"/>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0"/>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0"/>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0"/>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0"/>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0"/>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0"/>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0"/>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0"/>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0"/>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0"/>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0"/>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0"/>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0"/>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0"/>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0"/>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0"/>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0"/>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0"/>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0"/>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0"/>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0"/>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0"/>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0"/>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0"/>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0"/>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0"/>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0"/>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0"/>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0"/>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0"/>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0"/>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0"/>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0"/>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0"/>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0"/>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0"/>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0"/>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0"/>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0"/>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0"/>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0"/>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0"/>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0"/>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0"/>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0"/>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0"/>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0"/>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0"/>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0"/>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0"/>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0"/>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0"/>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0"/>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0"/>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0"/>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0"/>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0"/>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0"/>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0"/>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0"/>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0"/>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0"/>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0"/>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0"/>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0"/>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0"/>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0"/>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0"/>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0"/>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0"/>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0"/>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0"/>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0"/>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0"/>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0"/>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0"/>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0"/>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0"/>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0"/>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0"/>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0"/>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0"/>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0"/>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0"/>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0"/>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0"/>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0"/>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0"/>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0"/>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0"/>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0"/>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0"/>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0"/>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0"/>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0"/>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0"/>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0"/>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0"/>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0"/>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0"/>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0"/>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0"/>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0"/>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0"/>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0"/>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0"/>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0"/>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0"/>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0"/>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0"/>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0"/>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0"/>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0"/>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0"/>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0"/>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0"/>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0"/>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0"/>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0"/>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0"/>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0"/>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0"/>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0"/>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0"/>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0"/>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0"/>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0"/>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0"/>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0"/>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0"/>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0"/>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0"/>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0"/>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0"/>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0"/>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0"/>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0"/>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0"/>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0"/>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0"/>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0"/>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0"/>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0"/>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0"/>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0"/>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0"/>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0"/>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0"/>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0"/>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0"/>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0"/>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0"/>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0"/>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0"/>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0"/>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0"/>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0"/>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0"/>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0"/>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0"/>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0"/>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0"/>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0"/>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0"/>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0"/>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0"/>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0"/>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0"/>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0"/>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0"/>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0"/>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0"/>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0"/>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0"/>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0"/>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0"/>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0"/>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0"/>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0"/>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0"/>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0"/>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0"/>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0"/>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0"/>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0"/>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0"/>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0"/>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0"/>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0"/>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0"/>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0"/>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0"/>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0"/>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0"/>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0"/>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0"/>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0"/>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0"/>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0"/>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0"/>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0"/>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0"/>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0"/>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0"/>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0"/>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0"/>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0"/>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0"/>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0"/>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0"/>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0"/>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0"/>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0"/>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0"/>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0"/>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0"/>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0"/>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0"/>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0"/>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0"/>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0"/>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0"/>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0"/>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0"/>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0"/>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0"/>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0"/>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0"/>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0"/>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0"/>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0"/>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0"/>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0"/>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0"/>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0"/>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0"/>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0"/>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0"/>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0"/>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0"/>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0"/>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0"/>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0"/>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0"/>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0"/>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0"/>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0"/>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0"/>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0"/>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0"/>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0"/>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0"/>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0"/>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0"/>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0"/>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0"/>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0"/>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0"/>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0"/>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0"/>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0"/>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0"/>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0"/>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0"/>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0"/>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0"/>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0"/>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0"/>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0"/>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0"/>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0"/>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0"/>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0"/>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0"/>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0"/>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0"/>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0"/>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0"/>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0"/>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0"/>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0"/>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0"/>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0"/>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0"/>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0"/>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0"/>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0"/>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0"/>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0"/>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0"/>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0"/>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0"/>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0"/>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0"/>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0"/>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0"/>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0"/>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0"/>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0"/>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0"/>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0"/>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0"/>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0"/>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0"/>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0"/>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0"/>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0"/>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0"/>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0"/>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0"/>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0"/>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0"/>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0"/>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0"/>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0"/>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0"/>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0"/>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0"/>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0"/>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0"/>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0"/>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0"/>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0"/>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0"/>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0"/>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0"/>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0"/>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0"/>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0"/>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0"/>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0"/>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0"/>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0"/>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0"/>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0"/>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0"/>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0"/>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0"/>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0"/>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0"/>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0"/>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0"/>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0"/>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0"/>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0"/>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0"/>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0"/>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0"/>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0"/>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0"/>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0"/>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0"/>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0"/>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0"/>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0"/>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0"/>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0"/>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0"/>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0"/>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0"/>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0"/>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0"/>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0"/>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0"/>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0"/>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0"/>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0"/>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0"/>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0"/>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0"/>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0"/>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0"/>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0"/>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0"/>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0"/>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0"/>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0"/>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0"/>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0"/>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0"/>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0"/>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0"/>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0"/>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0"/>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0"/>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0"/>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0"/>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0"/>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0"/>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0"/>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0"/>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0"/>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0"/>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0"/>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0"/>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0"/>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0"/>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0"/>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0"/>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0"/>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0"/>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0"/>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0"/>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0"/>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0"/>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0"/>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0"/>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0"/>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0"/>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0"/>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0"/>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0"/>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0"/>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0"/>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0"/>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0"/>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0"/>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0"/>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0"/>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0"/>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0"/>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0"/>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0"/>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0"/>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0"/>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0"/>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0"/>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0"/>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0"/>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0"/>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0"/>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0"/>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0"/>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0"/>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0"/>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0"/>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0"/>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0"/>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0"/>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0"/>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0"/>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0"/>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0"/>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0"/>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0"/>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0"/>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0"/>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0"/>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0"/>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0"/>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0"/>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0"/>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0"/>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0"/>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0"/>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0"/>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0"/>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0"/>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0"/>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0"/>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0"/>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0"/>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0"/>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0"/>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0"/>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0"/>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0"/>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0"/>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0"/>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0"/>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0"/>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0"/>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0"/>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0"/>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0"/>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0"/>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0"/>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0"/>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0"/>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0"/>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0"/>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0"/>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0"/>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0"/>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0"/>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0"/>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0"/>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0"/>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0"/>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0"/>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0"/>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0"/>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0"/>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0"/>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0"/>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0"/>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0"/>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0"/>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0"/>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0"/>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0"/>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0"/>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0"/>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0"/>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0"/>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0"/>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0"/>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0"/>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0"/>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0"/>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0"/>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0"/>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0"/>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0"/>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0"/>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0"/>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0"/>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0"/>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0"/>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0"/>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0"/>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0"/>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0"/>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0"/>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0"/>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0"/>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0"/>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0"/>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0"/>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0"/>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0"/>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0"/>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0"/>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0"/>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0"/>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0"/>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0"/>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0"/>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0"/>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0"/>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0"/>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0"/>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0"/>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0"/>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0"/>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0"/>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0"/>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0"/>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0"/>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0"/>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0"/>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0"/>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0"/>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0"/>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0"/>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0"/>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0"/>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0"/>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0"/>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0"/>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0"/>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0"/>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0"/>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0"/>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0"/>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0"/>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0"/>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0"/>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0"/>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0"/>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0"/>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0"/>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0"/>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0"/>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0"/>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0"/>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0"/>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0"/>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0"/>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0"/>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0"/>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0"/>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0"/>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0"/>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0"/>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0"/>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0"/>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0"/>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0"/>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0"/>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0"/>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0"/>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0"/>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0"/>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0"/>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0"/>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0"/>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0"/>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0"/>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0"/>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0"/>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0"/>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0"/>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0"/>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0"/>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0"/>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0"/>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0"/>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0"/>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0"/>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0"/>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0"/>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0"/>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0"/>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0"/>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0"/>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0"/>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0"/>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0"/>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0"/>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0"/>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0"/>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0"/>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0"/>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0"/>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0"/>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0"/>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0"/>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0"/>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0"/>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0"/>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0"/>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0"/>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0"/>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0"/>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0"/>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0"/>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0"/>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0"/>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0"/>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0"/>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0"/>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0"/>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0"/>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0"/>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0"/>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0"/>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0"/>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0"/>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0"/>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0"/>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0"/>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0"/>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0"/>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0"/>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0"/>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0"/>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0"/>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0"/>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0"/>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0"/>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0"/>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0"/>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0"/>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0"/>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0"/>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0"/>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0"/>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0"/>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0"/>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0"/>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0"/>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0"/>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0"/>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0"/>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0"/>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0"/>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0"/>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0"/>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0"/>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0"/>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0"/>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0"/>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0"/>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0"/>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0"/>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0"/>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0"/>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0"/>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0"/>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0"/>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0"/>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0"/>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0"/>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0"/>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0"/>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0"/>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0"/>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0"/>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0"/>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0"/>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0"/>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0"/>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0"/>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0"/>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0"/>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0"/>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0"/>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0"/>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0"/>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0"/>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0"/>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0"/>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0"/>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0"/>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0"/>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0"/>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0"/>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0"/>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0"/>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0"/>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0"/>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0"/>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0"/>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0"/>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0"/>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0"/>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0"/>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0"/>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0"/>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0"/>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0"/>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0"/>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0"/>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0"/>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0"/>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0"/>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0"/>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0"/>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0"/>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0"/>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0"/>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0"/>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0"/>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0"/>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0"/>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0"/>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0"/>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0"/>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0"/>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0"/>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0"/>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0"/>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0"/>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0"/>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0"/>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0"/>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0"/>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0"/>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0"/>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0"/>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0"/>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0"/>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0"/>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0"/>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0"/>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0"/>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0"/>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0"/>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0"/>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0"/>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0"/>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0"/>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0"/>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0"/>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0"/>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0"/>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0"/>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0"/>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0"/>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0"/>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0"/>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0"/>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0"/>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0"/>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0"/>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0"/>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0"/>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0"/>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0"/>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0"/>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0"/>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0"/>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0"/>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0"/>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0"/>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0"/>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0"/>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0"/>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0"/>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0"/>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0"/>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0"/>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0"/>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0"/>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0"/>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0"/>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0"/>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0"/>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0"/>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0"/>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0"/>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0"/>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0"/>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0"/>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0"/>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0"/>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0"/>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0"/>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0"/>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0"/>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0"/>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0"/>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0"/>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0"/>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0"/>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0"/>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0"/>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0"/>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0"/>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0"/>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0"/>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0"/>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0"/>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0"/>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0"/>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0"/>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0"/>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0"/>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0"/>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0"/>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0"/>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0"/>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0"/>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0"/>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0"/>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0"/>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0"/>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0"/>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0"/>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0"/>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0"/>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0"/>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0"/>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0"/>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0"/>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0"/>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0"/>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0"/>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0"/>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0"/>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0"/>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0"/>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0"/>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0"/>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0"/>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0"/>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0"/>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0"/>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0"/>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0"/>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0"/>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0"/>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0"/>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0"/>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0"/>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0"/>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0"/>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0"/>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0"/>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0"/>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0"/>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0"/>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0"/>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0"/>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0"/>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0"/>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0"/>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0"/>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0"/>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0"/>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0"/>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0"/>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0"/>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0"/>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0"/>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0"/>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0"/>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0"/>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0"/>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0"/>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0"/>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0"/>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0"/>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0"/>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0"/>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0"/>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0"/>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0"/>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0"/>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0"/>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0"/>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0"/>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0"/>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0"/>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0"/>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0"/>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0"/>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0"/>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0"/>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0"/>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0"/>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0"/>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0"/>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0"/>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0"/>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0"/>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0"/>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0"/>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0"/>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0"/>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0"/>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0"/>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0"/>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0"/>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0"/>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0"/>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0"/>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0"/>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0"/>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0"/>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0"/>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0"/>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0"/>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0"/>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0"/>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0"/>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0"/>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0"/>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0"/>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0"/>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0"/>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0"/>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0"/>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0"/>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0"/>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0"/>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0"/>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0"/>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0"/>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0"/>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0"/>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0"/>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0"/>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0"/>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0"/>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0"/>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0"/>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0"/>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0"/>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0"/>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0"/>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0"/>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0"/>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0"/>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0"/>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0"/>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0"/>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0"/>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0"/>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0"/>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0"/>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0"/>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0"/>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0"/>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0"/>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0"/>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0"/>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0"/>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0"/>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0"/>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0"/>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0"/>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0"/>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0"/>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0"/>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0"/>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0"/>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0"/>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0"/>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0"/>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0"/>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0"/>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0"/>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0"/>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0"/>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0"/>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0"/>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0"/>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0"/>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0"/>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0"/>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0"/>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0"/>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0"/>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0"/>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0"/>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0"/>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0"/>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0"/>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0"/>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0"/>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0"/>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0"/>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0"/>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0"/>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0"/>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0"/>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0"/>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0"/>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0"/>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0"/>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0"/>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0"/>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0"/>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0"/>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0"/>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0"/>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0"/>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0"/>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0"/>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0"/>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0"/>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0"/>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0"/>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0"/>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0"/>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0"/>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0"/>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0"/>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0"/>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0"/>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0"/>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0"/>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0"/>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0"/>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0"/>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0"/>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0"/>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0"/>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0"/>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0"/>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0"/>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0"/>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0"/>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0"/>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0"/>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0"/>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0"/>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0"/>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0"/>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0"/>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0"/>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0"/>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0"/>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0"/>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0"/>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0"/>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0"/>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0"/>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0"/>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0"/>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0"/>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0"/>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0"/>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0"/>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0"/>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0"/>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0"/>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0"/>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0"/>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0"/>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0"/>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0"/>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0"/>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0"/>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0"/>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0"/>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0"/>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0"/>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0"/>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0"/>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0"/>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0"/>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0"/>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0"/>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0"/>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0"/>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0"/>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0"/>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0"/>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0"/>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0"/>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0"/>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0"/>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0"/>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0"/>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0"/>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0"/>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0"/>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0"/>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0"/>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0"/>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0"/>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0"/>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0"/>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0"/>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0"/>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0"/>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0"/>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0"/>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0"/>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0"/>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0"/>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0"/>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0"/>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0"/>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0"/>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0"/>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0"/>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0"/>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0"/>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0"/>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0"/>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0"/>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0"/>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0"/>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0"/>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0"/>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0"/>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0"/>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0"/>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0"/>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0"/>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0"/>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0"/>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0"/>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0"/>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0"/>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0"/>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0"/>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0"/>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0"/>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0"/>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0"/>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0"/>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0"/>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0"/>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0"/>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0"/>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0"/>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0"/>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0"/>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0"/>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0"/>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0"/>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0"/>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0"/>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0"/>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0"/>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0"/>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0"/>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0"/>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0"/>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0"/>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0"/>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0"/>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0"/>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0"/>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0"/>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0"/>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0"/>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0"/>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0"/>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0"/>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0"/>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0"/>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0"/>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0"/>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0"/>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0"/>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0"/>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0"/>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0"/>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0"/>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0"/>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0"/>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0"/>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0"/>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0"/>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0"/>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0"/>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0"/>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0"/>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0"/>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0"/>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0"/>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0"/>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0"/>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0"/>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0"/>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0"/>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0"/>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0"/>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0"/>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0"/>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0"/>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0"/>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0"/>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0"/>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0"/>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0"/>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0"/>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0"/>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0"/>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0"/>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0"/>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0"/>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0"/>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0"/>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0"/>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0"/>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0"/>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0"/>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0"/>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0"/>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0"/>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0"/>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0"/>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0"/>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0"/>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0"/>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0"/>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0"/>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0"/>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0"/>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0"/>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0"/>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0"/>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0"/>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0"/>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0"/>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0"/>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0"/>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0"/>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0"/>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0"/>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0"/>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0"/>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0"/>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0"/>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0"/>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0"/>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0"/>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0"/>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0"/>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0"/>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0"/>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0"/>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0"/>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0"/>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0"/>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0"/>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0"/>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0"/>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0"/>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0"/>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0"/>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0"/>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0"/>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0"/>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0"/>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0"/>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0"/>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0"/>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0"/>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0"/>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0"/>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0"/>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0"/>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0"/>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0"/>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0"/>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0"/>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0"/>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0"/>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0"/>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0"/>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0"/>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0"/>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0"/>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0"/>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0"/>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0"/>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0"/>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0"/>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0"/>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0"/>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0"/>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0"/>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0"/>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0"/>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0"/>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0"/>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0"/>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0"/>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0"/>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0"/>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0"/>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0"/>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0"/>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0"/>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0"/>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0"/>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0"/>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0"/>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0"/>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0"/>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0"/>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0"/>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0"/>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0"/>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0"/>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0"/>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0"/>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0"/>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0"/>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0"/>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0"/>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0"/>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0"/>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0"/>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0"/>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0"/>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0"/>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0"/>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0"/>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0"/>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0"/>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0"/>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0"/>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0"/>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0"/>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0"/>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0"/>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0"/>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0"/>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0"/>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0"/>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0"/>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0"/>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0"/>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0"/>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0"/>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0"/>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0"/>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0"/>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0"/>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0"/>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0"/>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0"/>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0"/>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0"/>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0"/>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0"/>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0"/>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0"/>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0"/>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0"/>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0"/>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0"/>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0"/>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0"/>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0"/>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0"/>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0"/>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0"/>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0"/>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0"/>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0"/>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0"/>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0"/>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0"/>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0"/>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0"/>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0"/>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0"/>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0"/>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0"/>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0"/>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0"/>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0"/>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0"/>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0"/>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0"/>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0"/>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0"/>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0"/>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0"/>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0"/>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0"/>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0"/>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0"/>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0"/>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0"/>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0"/>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0"/>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0"/>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0"/>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0"/>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0"/>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0"/>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0"/>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0"/>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0"/>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0"/>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0"/>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0"/>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0"/>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0"/>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0"/>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0"/>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0"/>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0"/>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0"/>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0"/>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0"/>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0"/>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0"/>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0"/>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0"/>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0"/>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0"/>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0"/>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0"/>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0"/>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0"/>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0"/>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0"/>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0"/>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0"/>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0"/>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0"/>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0"/>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0"/>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0"/>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0"/>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0"/>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0"/>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0"/>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0"/>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0"/>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0"/>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0"/>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0"/>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0"/>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0"/>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0"/>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0"/>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0"/>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0"/>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0"/>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0"/>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0"/>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0"/>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0"/>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0"/>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0"/>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0"/>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0"/>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0"/>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0"/>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0"/>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0"/>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0"/>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0"/>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0"/>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0"/>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0"/>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0"/>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0"/>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0"/>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0"/>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0"/>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0"/>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0"/>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0"/>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0"/>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0"/>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0"/>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0"/>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0"/>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0"/>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0"/>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0"/>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0"/>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0"/>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0"/>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0"/>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0"/>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0"/>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0"/>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0"/>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0"/>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0"/>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0"/>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0"/>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0"/>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0"/>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0"/>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0"/>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0"/>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0"/>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0"/>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0"/>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0"/>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0"/>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0"/>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0"/>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0"/>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0"/>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0"/>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0"/>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0"/>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0"/>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0"/>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0"/>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0"/>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0"/>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0"/>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0"/>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0"/>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0"/>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0"/>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0"/>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0"/>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0"/>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0"/>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0"/>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0"/>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0"/>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0"/>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0"/>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0"/>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0"/>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0"/>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0"/>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0"/>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0"/>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0"/>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0"/>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0"/>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0"/>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0"/>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0"/>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0"/>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0"/>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0"/>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0"/>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0"/>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0"/>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0"/>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0"/>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0"/>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0"/>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0"/>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0"/>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0"/>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0"/>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0"/>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0"/>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0"/>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0"/>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0"/>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0"/>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0"/>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0"/>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0"/>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0"/>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0"/>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0"/>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0"/>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0"/>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0"/>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0"/>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0"/>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0"/>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0"/>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0"/>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0"/>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0"/>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0"/>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0"/>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0"/>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0"/>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0"/>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0"/>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0"/>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0"/>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0"/>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0"/>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0"/>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0"/>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0"/>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0"/>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0"/>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0"/>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0"/>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0"/>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0"/>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0"/>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0"/>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0"/>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0"/>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0"/>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0"/>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0"/>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0"/>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0"/>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0"/>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0"/>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0"/>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0"/>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0"/>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0"/>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0"/>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0"/>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0"/>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0"/>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0"/>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0"/>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0"/>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0"/>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0"/>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0"/>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0"/>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0"/>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0"/>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0"/>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0"/>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0"/>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0"/>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0"/>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0"/>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0"/>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0"/>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0"/>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0"/>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0"/>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0"/>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0"/>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0"/>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0"/>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0"/>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0"/>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0"/>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0"/>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0"/>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0"/>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0"/>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0"/>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0"/>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0"/>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0"/>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0"/>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0"/>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0"/>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0"/>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0"/>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0"/>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0"/>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0"/>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0"/>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0"/>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0"/>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0"/>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0"/>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0"/>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0"/>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0"/>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0"/>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0"/>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0"/>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0"/>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0"/>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0"/>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0"/>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0"/>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0"/>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0"/>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0"/>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0"/>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0"/>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0"/>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0"/>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0"/>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0"/>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0"/>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0"/>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0"/>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0"/>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0"/>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0"/>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0"/>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0"/>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0"/>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0"/>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0"/>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0"/>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0"/>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0"/>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0"/>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0"/>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0"/>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0"/>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0"/>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0"/>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0"/>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0"/>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0"/>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0"/>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0"/>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0"/>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0"/>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0"/>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0"/>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0"/>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0"/>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0"/>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0"/>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0"/>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0"/>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0"/>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0"/>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0"/>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0"/>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0"/>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0"/>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0"/>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0"/>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0"/>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0"/>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0"/>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0"/>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0"/>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0"/>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0"/>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0"/>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0"/>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0"/>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0"/>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0"/>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0"/>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0"/>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0"/>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0"/>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0"/>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0"/>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0"/>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0"/>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0"/>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0"/>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0"/>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0"/>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0"/>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0"/>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0"/>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0"/>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0"/>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0"/>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0"/>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0"/>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0"/>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0"/>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0"/>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0"/>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0"/>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0"/>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0"/>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0"/>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0"/>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0"/>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0"/>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0"/>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0"/>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0"/>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0"/>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0"/>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0"/>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0"/>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0"/>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0"/>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0"/>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0"/>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0"/>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0"/>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0"/>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0"/>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0"/>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0"/>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0"/>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0"/>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0"/>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0"/>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0"/>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0"/>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0"/>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0"/>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0"/>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0"/>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0"/>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0"/>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0"/>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0"/>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0"/>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0"/>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0"/>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0"/>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0"/>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0"/>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0"/>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0"/>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0"/>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0"/>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0"/>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0"/>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0"/>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0"/>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0"/>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0"/>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0"/>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0"/>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0"/>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0"/>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0"/>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0"/>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0"/>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0"/>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0"/>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0"/>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0"/>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0"/>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0"/>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0"/>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0"/>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0"/>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0"/>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0"/>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0"/>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0"/>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0"/>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0"/>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0"/>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0"/>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0"/>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0"/>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0"/>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0"/>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0"/>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0"/>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0"/>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0"/>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0"/>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0"/>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0"/>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0"/>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0"/>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0"/>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0"/>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0"/>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0"/>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0"/>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0"/>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0"/>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0"/>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0"/>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0"/>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0"/>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0"/>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0"/>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0"/>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0"/>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0"/>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0"/>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0"/>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0"/>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0"/>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0"/>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0"/>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0"/>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0"/>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0"/>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0"/>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0"/>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0"/>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0"/>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0"/>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0"/>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0"/>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0"/>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0"/>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0"/>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0"/>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0"/>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0"/>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0"/>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0"/>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0"/>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0"/>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0"/>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0"/>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0"/>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0"/>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0"/>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0"/>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0"/>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0"/>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0"/>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0"/>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0"/>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0"/>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0"/>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0"/>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0"/>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0"/>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0"/>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0"/>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0"/>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0"/>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0"/>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0"/>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0"/>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0"/>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0"/>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0"/>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0"/>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0"/>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0"/>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0"/>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0"/>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0"/>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0"/>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0"/>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0"/>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0"/>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0"/>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0"/>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0"/>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0"/>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0"/>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0"/>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0"/>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0"/>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0"/>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0"/>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0"/>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0"/>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0"/>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0"/>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0"/>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0"/>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0"/>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0"/>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0"/>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0"/>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0"/>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0"/>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0"/>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0"/>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0"/>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0"/>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0"/>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0"/>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0"/>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0"/>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0"/>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0"/>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0"/>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0"/>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0"/>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0"/>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0"/>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0"/>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0"/>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0"/>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0"/>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0"/>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0"/>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0"/>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0"/>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0"/>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0"/>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0"/>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0"/>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0"/>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0"/>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0"/>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0"/>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0"/>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0"/>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0"/>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0"/>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0"/>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0"/>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0"/>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0"/>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0"/>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0"/>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0"/>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0"/>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0"/>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0"/>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0"/>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0"/>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0"/>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0"/>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0"/>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0"/>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0"/>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0"/>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0"/>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0"/>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0"/>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0"/>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0"/>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0"/>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0"/>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0"/>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0"/>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0"/>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0"/>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0"/>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0"/>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0"/>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0"/>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0"/>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0"/>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0"/>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0"/>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0"/>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0"/>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0"/>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0"/>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0"/>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0"/>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0"/>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0"/>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0"/>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0"/>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0"/>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0"/>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0"/>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0"/>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0"/>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0"/>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0"/>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0"/>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0"/>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0"/>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0"/>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0"/>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0"/>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0"/>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0"/>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0"/>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0"/>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0"/>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0"/>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0"/>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0"/>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0"/>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0"/>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0"/>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0"/>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0"/>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0"/>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0"/>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0"/>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0"/>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0"/>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0"/>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0"/>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0"/>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0"/>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0"/>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0"/>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0"/>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0"/>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0"/>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0"/>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0"/>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0"/>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0"/>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0"/>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0"/>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0"/>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0"/>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0"/>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0"/>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0"/>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0"/>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0"/>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0"/>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0"/>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0"/>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0"/>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0"/>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0"/>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0"/>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0"/>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0"/>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0"/>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0"/>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0"/>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0"/>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0"/>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0"/>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0"/>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0"/>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0"/>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0"/>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0"/>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0"/>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0"/>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0"/>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0"/>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0"/>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0"/>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0"/>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0"/>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0"/>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0"/>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0"/>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0"/>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0"/>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0"/>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0"/>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0"/>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0"/>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0"/>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0"/>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0"/>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0"/>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0"/>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0"/>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0"/>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0"/>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0"/>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0"/>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0"/>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0"/>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0"/>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0"/>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0"/>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0"/>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0"/>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0"/>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0"/>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0"/>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0"/>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0"/>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0"/>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0"/>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0"/>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0"/>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0"/>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0"/>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0"/>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0"/>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0"/>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0"/>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0"/>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0"/>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0"/>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0"/>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0"/>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0"/>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0"/>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0"/>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0"/>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0"/>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0"/>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0"/>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0"/>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0"/>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0"/>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0"/>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0"/>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0"/>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0"/>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0"/>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0"/>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0"/>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0"/>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0"/>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0"/>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0"/>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0"/>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0"/>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0"/>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0"/>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0"/>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0"/>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0"/>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0"/>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0"/>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0"/>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0"/>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0"/>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0"/>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0"/>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0"/>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0"/>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0"/>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0"/>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0"/>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0"/>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0"/>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0"/>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0"/>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0"/>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0"/>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0"/>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0"/>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0"/>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0"/>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0"/>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0"/>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0"/>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0"/>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0"/>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0"/>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0"/>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0"/>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0"/>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0"/>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0"/>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0"/>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0"/>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0"/>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0"/>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0"/>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0"/>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0"/>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0"/>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0"/>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0"/>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0"/>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0"/>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0"/>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0"/>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0"/>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0"/>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0"/>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0"/>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0"/>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0"/>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0"/>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0"/>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0"/>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0"/>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0"/>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0"/>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0"/>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0"/>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0"/>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0"/>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0"/>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0"/>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0"/>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0"/>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0"/>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0"/>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0"/>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0"/>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0"/>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0"/>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0"/>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0"/>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0"/>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0"/>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0"/>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0"/>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0"/>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0"/>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0"/>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0"/>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0"/>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0"/>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0"/>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0"/>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0"/>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0"/>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0"/>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0"/>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0"/>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0"/>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0"/>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0"/>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0"/>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0"/>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0"/>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0"/>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0"/>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0"/>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0"/>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0"/>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0"/>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0"/>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0"/>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0"/>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0"/>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0"/>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0"/>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0"/>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0"/>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0"/>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0"/>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0"/>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0"/>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0"/>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0"/>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0"/>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0"/>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0"/>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0"/>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0"/>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0"/>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0"/>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0"/>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0"/>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0"/>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0"/>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0"/>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0"/>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0"/>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0"/>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0"/>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0"/>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0"/>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0"/>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0"/>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0"/>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0"/>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0"/>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0"/>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0"/>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0"/>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0"/>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0"/>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0"/>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0"/>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0"/>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0"/>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0"/>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0"/>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0"/>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0"/>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0"/>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0"/>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0"/>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0"/>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0"/>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0"/>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0"/>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0"/>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0"/>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0"/>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0"/>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0"/>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0"/>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0"/>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0"/>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0"/>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0"/>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0"/>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0"/>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0"/>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0"/>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0"/>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0"/>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0"/>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0"/>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0"/>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0"/>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0"/>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0"/>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0"/>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0"/>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0"/>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0"/>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0"/>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0"/>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0"/>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0"/>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0"/>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0"/>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0"/>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0"/>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0"/>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0"/>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0"/>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0"/>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0"/>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0"/>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0"/>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0"/>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0"/>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0"/>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0"/>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0"/>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0"/>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0"/>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0"/>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0"/>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0"/>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0"/>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0"/>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0"/>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0"/>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0"/>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0"/>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0"/>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0"/>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0"/>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0"/>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0"/>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0"/>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0"/>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0"/>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0"/>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0"/>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0"/>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0"/>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0"/>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0"/>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0"/>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0"/>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0"/>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0"/>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0"/>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0"/>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0"/>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0"/>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0"/>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0"/>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0"/>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0"/>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0"/>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0"/>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0"/>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0"/>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0"/>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0"/>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0"/>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0"/>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0"/>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0"/>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0"/>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0"/>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0"/>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0"/>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0"/>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0"/>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0"/>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0"/>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0"/>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0"/>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0"/>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0"/>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0"/>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0"/>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0"/>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0"/>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0"/>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0"/>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0"/>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0"/>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0"/>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0"/>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0"/>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0"/>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0"/>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0"/>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0"/>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0"/>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0"/>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0"/>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0"/>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0"/>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0"/>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0"/>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0"/>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0"/>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0"/>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0"/>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0"/>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0"/>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0"/>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0"/>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0"/>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0"/>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0"/>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0"/>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0"/>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0"/>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0"/>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0"/>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0"/>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0"/>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0"/>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0"/>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0"/>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0"/>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0"/>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0"/>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0"/>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0"/>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0"/>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0"/>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0"/>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0"/>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0"/>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0"/>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0"/>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0"/>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0"/>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0"/>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0"/>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0"/>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0"/>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0"/>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0"/>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0"/>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0"/>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0"/>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0"/>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0"/>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0"/>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0"/>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0"/>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0"/>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0"/>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0"/>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0"/>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0"/>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0"/>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0"/>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0"/>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0"/>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0"/>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0"/>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0"/>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0"/>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0"/>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0"/>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0"/>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0"/>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0"/>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0"/>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0"/>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0"/>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0"/>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0"/>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0"/>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0"/>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0"/>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0"/>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0"/>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0"/>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0"/>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0"/>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0"/>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0"/>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0"/>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0"/>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0"/>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0"/>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0"/>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0"/>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0"/>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0"/>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0"/>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0"/>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0"/>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0"/>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0"/>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0"/>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0"/>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0"/>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0"/>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0"/>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0"/>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0"/>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0"/>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0"/>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0"/>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0"/>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0"/>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0"/>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0"/>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0"/>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0"/>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0"/>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0"/>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0"/>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0"/>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0"/>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0"/>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0"/>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0"/>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0"/>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0"/>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0"/>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0"/>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0"/>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0"/>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0"/>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0"/>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0"/>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0"/>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0"/>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0"/>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0"/>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0"/>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0"/>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0"/>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0"/>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0"/>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0"/>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0"/>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0"/>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0"/>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0"/>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0"/>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0"/>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0"/>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0"/>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0"/>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0"/>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0"/>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0"/>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0"/>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0"/>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0"/>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0"/>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0"/>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0"/>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0"/>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70"/>
          <p:cNvGrpSpPr/>
          <p:nvPr/>
        </p:nvGrpSpPr>
        <p:grpSpPr>
          <a:xfrm>
            <a:off x="3450485" y="919691"/>
            <a:ext cx="2310381" cy="1488888"/>
            <a:chOff x="229225" y="549050"/>
            <a:chExt cx="7161750" cy="4615275"/>
          </a:xfrm>
        </p:grpSpPr>
        <p:sp>
          <p:nvSpPr>
            <p:cNvPr id="6953" name="Google Shape;6953;p70"/>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0"/>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0"/>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0"/>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0"/>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0"/>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0"/>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0"/>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0"/>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0"/>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0"/>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0"/>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0"/>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0"/>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0"/>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0"/>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0"/>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0"/>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0"/>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0"/>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0"/>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0"/>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0"/>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0"/>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0"/>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0"/>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0"/>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0"/>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0"/>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0"/>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0"/>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0"/>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0"/>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0"/>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0"/>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0"/>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0"/>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0"/>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0"/>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0"/>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0"/>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0"/>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0"/>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0"/>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0"/>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0"/>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0"/>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0"/>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0"/>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0"/>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0"/>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0"/>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0"/>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0"/>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0"/>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0"/>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0"/>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0"/>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0"/>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0"/>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0"/>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0"/>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0"/>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0"/>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0"/>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0"/>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0"/>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0"/>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0"/>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0"/>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0"/>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0"/>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0"/>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0"/>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0"/>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0"/>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0"/>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0"/>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0"/>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0"/>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0"/>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0"/>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0"/>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0"/>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0"/>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0"/>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0"/>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0"/>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0"/>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0"/>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0"/>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0"/>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0"/>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0"/>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0"/>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0"/>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0"/>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0"/>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0"/>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0"/>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0"/>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0"/>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0"/>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0"/>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0"/>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0"/>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0"/>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0"/>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0"/>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0"/>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0"/>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0"/>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0"/>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0"/>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0"/>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0"/>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0"/>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0" name="Google Shape;7070;p70"/>
          <p:cNvGrpSpPr/>
          <p:nvPr/>
        </p:nvGrpSpPr>
        <p:grpSpPr>
          <a:xfrm>
            <a:off x="3548403" y="2849588"/>
            <a:ext cx="2310282" cy="1374222"/>
            <a:chOff x="238125" y="732525"/>
            <a:chExt cx="7130500" cy="4241425"/>
          </a:xfrm>
        </p:grpSpPr>
        <p:sp>
          <p:nvSpPr>
            <p:cNvPr id="7071" name="Google Shape;7071;p70"/>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0"/>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0"/>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0"/>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0"/>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0"/>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0"/>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0"/>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0"/>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0"/>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0"/>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0"/>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0"/>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0"/>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0"/>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0"/>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0"/>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0"/>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0"/>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0"/>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0"/>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0"/>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0"/>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0"/>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0"/>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0"/>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0"/>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0"/>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0"/>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0"/>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0"/>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0"/>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0"/>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0"/>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0"/>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0"/>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0"/>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0"/>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0"/>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0"/>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0"/>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0"/>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0"/>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0"/>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0"/>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0"/>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0"/>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0"/>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0"/>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0"/>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0"/>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0"/>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0"/>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0"/>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0"/>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0"/>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0"/>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0"/>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0"/>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0"/>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0"/>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0"/>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0"/>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0"/>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0"/>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0"/>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0"/>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0"/>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0"/>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0"/>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0"/>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0"/>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0"/>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0"/>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0"/>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0"/>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0"/>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0"/>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0"/>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0"/>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0"/>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0"/>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0"/>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0"/>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0"/>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0"/>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0"/>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0"/>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0"/>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0"/>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0"/>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0"/>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0"/>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0"/>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0"/>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0"/>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0"/>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0"/>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0"/>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0"/>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0"/>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0"/>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0"/>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0"/>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0"/>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0"/>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0"/>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0"/>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0"/>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0"/>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0"/>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0"/>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0"/>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0"/>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Shape 7188"/>
        <p:cNvGrpSpPr/>
        <p:nvPr/>
      </p:nvGrpSpPr>
      <p:grpSpPr>
        <a:xfrm>
          <a:off x="0" y="0"/>
          <a:ext cx="0" cy="0"/>
          <a:chOff x="0" y="0"/>
          <a:chExt cx="0" cy="0"/>
        </a:xfrm>
      </p:grpSpPr>
      <p:grpSp>
        <p:nvGrpSpPr>
          <p:cNvPr id="7189" name="Google Shape;7189;p71"/>
          <p:cNvGrpSpPr/>
          <p:nvPr/>
        </p:nvGrpSpPr>
        <p:grpSpPr>
          <a:xfrm>
            <a:off x="2100560" y="3398663"/>
            <a:ext cx="1102891" cy="760337"/>
            <a:chOff x="4967783" y="2151471"/>
            <a:chExt cx="3920692" cy="2702940"/>
          </a:xfrm>
        </p:grpSpPr>
        <p:grpSp>
          <p:nvGrpSpPr>
            <p:cNvPr id="7190" name="Google Shape;7190;p71"/>
            <p:cNvGrpSpPr/>
            <p:nvPr/>
          </p:nvGrpSpPr>
          <p:grpSpPr>
            <a:xfrm>
              <a:off x="5045709" y="2252109"/>
              <a:ext cx="3761071" cy="2501708"/>
              <a:chOff x="2691784" y="1805334"/>
              <a:chExt cx="3761071" cy="2501708"/>
            </a:xfrm>
          </p:grpSpPr>
          <p:sp>
            <p:nvSpPr>
              <p:cNvPr id="7191" name="Google Shape;7191;p71"/>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8" name="Google Shape;7198;p71"/>
            <p:cNvGrpSpPr/>
            <p:nvPr/>
          </p:nvGrpSpPr>
          <p:grpSpPr>
            <a:xfrm>
              <a:off x="4967783" y="2151471"/>
              <a:ext cx="3920692" cy="2702940"/>
              <a:chOff x="2613858" y="1704696"/>
              <a:chExt cx="3920692" cy="2702940"/>
            </a:xfrm>
          </p:grpSpPr>
          <p:sp>
            <p:nvSpPr>
              <p:cNvPr id="7199" name="Google Shape;7199;p71"/>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4" name="Google Shape;7204;p71"/>
          <p:cNvGrpSpPr/>
          <p:nvPr/>
        </p:nvGrpSpPr>
        <p:grpSpPr>
          <a:xfrm>
            <a:off x="3504468" y="1286940"/>
            <a:ext cx="1561911" cy="708580"/>
            <a:chOff x="3530532" y="1496185"/>
            <a:chExt cx="1561911" cy="708580"/>
          </a:xfrm>
        </p:grpSpPr>
        <p:grpSp>
          <p:nvGrpSpPr>
            <p:cNvPr id="7205" name="Google Shape;7205;p71"/>
            <p:cNvGrpSpPr/>
            <p:nvPr/>
          </p:nvGrpSpPr>
          <p:grpSpPr>
            <a:xfrm>
              <a:off x="3720318" y="1857562"/>
              <a:ext cx="1372125" cy="54"/>
              <a:chOff x="3720318" y="1857562"/>
              <a:chExt cx="1372125" cy="54"/>
            </a:xfrm>
          </p:grpSpPr>
          <p:cxnSp>
            <p:nvCxnSpPr>
              <p:cNvPr id="7206" name="Google Shape;7206;p71"/>
              <p:cNvCxnSpPr>
                <a:endCxn id="720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208" name="Google Shape;7208;p71"/>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209" name="Google Shape;7209;p71"/>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210" name="Google Shape;7210;p71"/>
              <p:cNvCxnSpPr>
                <a:stCxn id="720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211" name="Google Shape;7211;p71"/>
            <p:cNvGrpSpPr/>
            <p:nvPr/>
          </p:nvGrpSpPr>
          <p:grpSpPr>
            <a:xfrm>
              <a:off x="3567462" y="1496185"/>
              <a:ext cx="286500" cy="272914"/>
              <a:chOff x="3567462" y="1496185"/>
              <a:chExt cx="286500" cy="272914"/>
            </a:xfrm>
          </p:grpSpPr>
          <p:cxnSp>
            <p:nvCxnSpPr>
              <p:cNvPr id="7212" name="Google Shape;7212;p71"/>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213" name="Google Shape;7213;p71"/>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4" name="Google Shape;7214;p71"/>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6" name="Google Shape;7216;p71"/>
            <p:cNvGrpSpPr/>
            <p:nvPr/>
          </p:nvGrpSpPr>
          <p:grpSpPr>
            <a:xfrm>
              <a:off x="3929014" y="1960574"/>
              <a:ext cx="286500" cy="242342"/>
              <a:chOff x="3929014" y="1960574"/>
              <a:chExt cx="286500" cy="242342"/>
            </a:xfrm>
          </p:grpSpPr>
          <p:cxnSp>
            <p:nvCxnSpPr>
              <p:cNvPr id="7217" name="Google Shape;7217;p71"/>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218" name="Google Shape;7218;p71"/>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71"/>
            <p:cNvGrpSpPr/>
            <p:nvPr/>
          </p:nvGrpSpPr>
          <p:grpSpPr>
            <a:xfrm>
              <a:off x="4290828" y="1496185"/>
              <a:ext cx="286500" cy="272914"/>
              <a:chOff x="4290828" y="1496185"/>
              <a:chExt cx="286500" cy="272914"/>
            </a:xfrm>
          </p:grpSpPr>
          <p:cxnSp>
            <p:nvCxnSpPr>
              <p:cNvPr id="7220" name="Google Shape;7220;p71"/>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221" name="Google Shape;7221;p71"/>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2" name="Google Shape;7222;p71"/>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3" name="Google Shape;7223;p71"/>
            <p:cNvGrpSpPr/>
            <p:nvPr/>
          </p:nvGrpSpPr>
          <p:grpSpPr>
            <a:xfrm>
              <a:off x="4657726" y="1959674"/>
              <a:ext cx="286500" cy="245092"/>
              <a:chOff x="4657726" y="1959674"/>
              <a:chExt cx="286500" cy="245092"/>
            </a:xfrm>
          </p:grpSpPr>
          <p:cxnSp>
            <p:nvCxnSpPr>
              <p:cNvPr id="7224" name="Google Shape;7224;p71"/>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225" name="Google Shape;7225;p71"/>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26" name="Google Shape;7226;p71"/>
          <p:cNvGrpSpPr/>
          <p:nvPr/>
        </p:nvGrpSpPr>
        <p:grpSpPr>
          <a:xfrm>
            <a:off x="3486488" y="2149036"/>
            <a:ext cx="1597032" cy="378649"/>
            <a:chOff x="3512551" y="2358282"/>
            <a:chExt cx="1597032" cy="378649"/>
          </a:xfrm>
        </p:grpSpPr>
        <p:grpSp>
          <p:nvGrpSpPr>
            <p:cNvPr id="7227" name="Google Shape;7227;p71"/>
            <p:cNvGrpSpPr/>
            <p:nvPr/>
          </p:nvGrpSpPr>
          <p:grpSpPr>
            <a:xfrm>
              <a:off x="3738198" y="2553002"/>
              <a:ext cx="1145834" cy="117"/>
              <a:chOff x="3738198" y="2553002"/>
              <a:chExt cx="1145834" cy="117"/>
            </a:xfrm>
          </p:grpSpPr>
          <p:cxnSp>
            <p:nvCxnSpPr>
              <p:cNvPr id="7228" name="Google Shape;7228;p71"/>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229" name="Google Shape;7229;p71"/>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230" name="Google Shape;7230;p71"/>
              <p:cNvCxnSpPr>
                <a:stCxn id="7231" idx="6"/>
                <a:endCxn id="723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233" name="Google Shape;7233;p71"/>
            <p:cNvGrpSpPr/>
            <p:nvPr/>
          </p:nvGrpSpPr>
          <p:grpSpPr>
            <a:xfrm>
              <a:off x="3969644" y="2440153"/>
              <a:ext cx="225900" cy="296779"/>
              <a:chOff x="3969644" y="2440153"/>
              <a:chExt cx="225900" cy="296779"/>
            </a:xfrm>
          </p:grpSpPr>
          <p:cxnSp>
            <p:nvCxnSpPr>
              <p:cNvPr id="7234" name="Google Shape;7234;p71"/>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232" name="Google Shape;7232;p71"/>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71"/>
            <p:cNvGrpSpPr/>
            <p:nvPr/>
          </p:nvGrpSpPr>
          <p:grpSpPr>
            <a:xfrm>
              <a:off x="4426818" y="2358282"/>
              <a:ext cx="225600" cy="307471"/>
              <a:chOff x="4426818" y="2358282"/>
              <a:chExt cx="225600" cy="307471"/>
            </a:xfrm>
          </p:grpSpPr>
          <p:cxnSp>
            <p:nvCxnSpPr>
              <p:cNvPr id="7237" name="Google Shape;7237;p71"/>
              <p:cNvCxnSpPr>
                <a:stCxn id="723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239" name="Google Shape;7239;p71"/>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71"/>
            <p:cNvGrpSpPr/>
            <p:nvPr/>
          </p:nvGrpSpPr>
          <p:grpSpPr>
            <a:xfrm>
              <a:off x="4883984" y="2440153"/>
              <a:ext cx="225600" cy="296479"/>
              <a:chOff x="4883984" y="2440153"/>
              <a:chExt cx="225600" cy="296479"/>
            </a:xfrm>
          </p:grpSpPr>
          <p:cxnSp>
            <p:nvCxnSpPr>
              <p:cNvPr id="7241" name="Google Shape;7241;p71"/>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242" name="Google Shape;7242;p71"/>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4" name="Google Shape;7244;p71"/>
            <p:cNvGrpSpPr/>
            <p:nvPr/>
          </p:nvGrpSpPr>
          <p:grpSpPr>
            <a:xfrm>
              <a:off x="3512551" y="2358356"/>
              <a:ext cx="225647" cy="307629"/>
              <a:chOff x="2182679" y="2005014"/>
              <a:chExt cx="792300" cy="1080158"/>
            </a:xfrm>
          </p:grpSpPr>
          <p:cxnSp>
            <p:nvCxnSpPr>
              <p:cNvPr id="7245" name="Google Shape;7245;p71"/>
              <p:cNvCxnSpPr>
                <a:stCxn id="724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231" name="Google Shape;7231;p71"/>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47" name="Google Shape;7247;p71"/>
          <p:cNvGrpSpPr/>
          <p:nvPr/>
        </p:nvGrpSpPr>
        <p:grpSpPr>
          <a:xfrm>
            <a:off x="6846570" y="972834"/>
            <a:ext cx="1559809" cy="722610"/>
            <a:chOff x="634175" y="2986275"/>
            <a:chExt cx="3147949" cy="1458344"/>
          </a:xfrm>
        </p:grpSpPr>
        <p:cxnSp>
          <p:nvCxnSpPr>
            <p:cNvPr id="7248" name="Google Shape;7248;p71"/>
            <p:cNvCxnSpPr>
              <a:stCxn id="7249" idx="4"/>
              <a:endCxn id="7250"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251" name="Google Shape;7251;p71"/>
            <p:cNvCxnSpPr>
              <a:stCxn id="7250" idx="0"/>
              <a:endCxn id="7252"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253" name="Google Shape;7253;p71"/>
            <p:cNvCxnSpPr>
              <a:stCxn id="7252" idx="4"/>
              <a:endCxn id="7254"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255" name="Google Shape;7255;p71"/>
            <p:cNvCxnSpPr>
              <a:stCxn id="7254" idx="0"/>
              <a:endCxn id="7256"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256" name="Google Shape;7256;p71"/>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52" name="Google Shape;7252;p71"/>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49" name="Google Shape;7249;p71"/>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54" name="Google Shape;7254;p71"/>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250" name="Google Shape;7250;p71"/>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257" name="Google Shape;7257;p71"/>
          <p:cNvGrpSpPr/>
          <p:nvPr/>
        </p:nvGrpSpPr>
        <p:grpSpPr>
          <a:xfrm>
            <a:off x="3500360" y="2682741"/>
            <a:ext cx="1570719" cy="294123"/>
            <a:chOff x="998425" y="1182125"/>
            <a:chExt cx="1065400" cy="199500"/>
          </a:xfrm>
        </p:grpSpPr>
        <p:sp>
          <p:nvSpPr>
            <p:cNvPr id="7258" name="Google Shape;7258;p7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71"/>
          <p:cNvGrpSpPr/>
          <p:nvPr/>
        </p:nvGrpSpPr>
        <p:grpSpPr>
          <a:xfrm>
            <a:off x="6843616" y="1800228"/>
            <a:ext cx="1565716" cy="366729"/>
            <a:chOff x="1247650" y="2075423"/>
            <a:chExt cx="6648477" cy="1557238"/>
          </a:xfrm>
        </p:grpSpPr>
        <p:sp>
          <p:nvSpPr>
            <p:cNvPr id="7264" name="Google Shape;7264;p7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71"/>
          <p:cNvGrpSpPr/>
          <p:nvPr/>
        </p:nvGrpSpPr>
        <p:grpSpPr>
          <a:xfrm>
            <a:off x="6827928" y="2949043"/>
            <a:ext cx="1597061" cy="663440"/>
            <a:chOff x="6796238" y="3158297"/>
            <a:chExt cx="1630319" cy="677257"/>
          </a:xfrm>
        </p:grpSpPr>
        <p:cxnSp>
          <p:nvCxnSpPr>
            <p:cNvPr id="7271" name="Google Shape;7271;p71"/>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272" name="Google Shape;7272;p71"/>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273" name="Google Shape;7273;p71"/>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274" name="Google Shape;7274;p71"/>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275" name="Google Shape;7275;p71"/>
            <p:cNvGrpSpPr/>
            <p:nvPr/>
          </p:nvGrpSpPr>
          <p:grpSpPr>
            <a:xfrm>
              <a:off x="6796238" y="3311904"/>
              <a:ext cx="1630319" cy="377697"/>
              <a:chOff x="6796238" y="3311904"/>
              <a:chExt cx="1630319" cy="377697"/>
            </a:xfrm>
          </p:grpSpPr>
          <p:sp>
            <p:nvSpPr>
              <p:cNvPr id="7276" name="Google Shape;7276;p71"/>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9" name="Google Shape;7279;p71"/>
          <p:cNvGrpSpPr/>
          <p:nvPr/>
        </p:nvGrpSpPr>
        <p:grpSpPr>
          <a:xfrm>
            <a:off x="5349066" y="970435"/>
            <a:ext cx="1368606" cy="1593805"/>
            <a:chOff x="1839112" y="2209163"/>
            <a:chExt cx="1918159" cy="2233784"/>
          </a:xfrm>
        </p:grpSpPr>
        <p:sp>
          <p:nvSpPr>
            <p:cNvPr id="7280" name="Google Shape;7280;p71"/>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83" name="Google Shape;7283;p71"/>
            <p:cNvCxnSpPr>
              <a:stCxn id="7280" idx="6"/>
              <a:endCxn id="7281"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284" name="Google Shape;7284;p71"/>
            <p:cNvCxnSpPr>
              <a:stCxn id="7281" idx="4"/>
              <a:endCxn id="728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286" name="Google Shape;7286;p71"/>
            <p:cNvCxnSpPr>
              <a:stCxn id="7285" idx="6"/>
              <a:endCxn id="7282"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287" name="Google Shape;7287;p71"/>
            <p:cNvCxnSpPr>
              <a:stCxn id="7282" idx="4"/>
              <a:endCxn id="728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285" name="Google Shape;7285;p71"/>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90" name="Google Shape;7290;p71"/>
            <p:cNvCxnSpPr>
              <a:endCxn id="728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291" name="Google Shape;7291;p71"/>
          <p:cNvGrpSpPr/>
          <p:nvPr/>
        </p:nvGrpSpPr>
        <p:grpSpPr>
          <a:xfrm>
            <a:off x="3481439" y="976671"/>
            <a:ext cx="1637968" cy="154942"/>
            <a:chOff x="238125" y="2506075"/>
            <a:chExt cx="7115411" cy="673075"/>
          </a:xfrm>
        </p:grpSpPr>
        <p:sp>
          <p:nvSpPr>
            <p:cNvPr id="7292" name="Google Shape;7292;p7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71"/>
          <p:cNvGrpSpPr/>
          <p:nvPr/>
        </p:nvGrpSpPr>
        <p:grpSpPr>
          <a:xfrm>
            <a:off x="720124" y="1298269"/>
            <a:ext cx="2476762" cy="91743"/>
            <a:chOff x="1464850" y="436376"/>
            <a:chExt cx="6001362" cy="222300"/>
          </a:xfrm>
        </p:grpSpPr>
        <p:sp>
          <p:nvSpPr>
            <p:cNvPr id="7298" name="Google Shape;7298;p71"/>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03" name="Google Shape;7303;p71"/>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304" name="Google Shape;7304;p71"/>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305" name="Google Shape;7305;p71"/>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306" name="Google Shape;7306;p71"/>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307" name="Google Shape;7307;p71"/>
          <p:cNvGrpSpPr/>
          <p:nvPr/>
        </p:nvGrpSpPr>
        <p:grpSpPr>
          <a:xfrm>
            <a:off x="706391" y="2533734"/>
            <a:ext cx="1452710" cy="651923"/>
            <a:chOff x="803162" y="2667727"/>
            <a:chExt cx="1411906" cy="633611"/>
          </a:xfrm>
        </p:grpSpPr>
        <p:cxnSp>
          <p:nvCxnSpPr>
            <p:cNvPr id="7308" name="Google Shape;7308;p71"/>
            <p:cNvCxnSpPr>
              <a:stCxn id="7309" idx="2"/>
              <a:endCxn id="731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11" name="Google Shape;7311;p71"/>
            <p:cNvCxnSpPr>
              <a:stCxn id="7312" idx="0"/>
              <a:endCxn id="730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13" name="Google Shape;7313;p71"/>
            <p:cNvCxnSpPr>
              <a:stCxn id="7312" idx="2"/>
              <a:endCxn id="731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15" name="Google Shape;7315;p71"/>
            <p:cNvCxnSpPr>
              <a:stCxn id="7316" idx="0"/>
              <a:endCxn id="731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17" name="Google Shape;7317;p71"/>
            <p:cNvCxnSpPr>
              <a:stCxn id="7310" idx="2"/>
              <a:endCxn id="731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319" name="Google Shape;7319;p71"/>
            <p:cNvCxnSpPr>
              <a:stCxn id="7320" idx="0"/>
              <a:endCxn id="731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316" name="Google Shape;7316;p71"/>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14" name="Google Shape;7314;p71"/>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20" name="Google Shape;7320;p71"/>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18" name="Google Shape;7318;p71"/>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10" name="Google Shape;7310;p71"/>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12" name="Google Shape;7312;p71"/>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309" name="Google Shape;7309;p71"/>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321" name="Google Shape;7321;p71"/>
          <p:cNvGrpSpPr/>
          <p:nvPr/>
        </p:nvGrpSpPr>
        <p:grpSpPr>
          <a:xfrm>
            <a:off x="706393" y="969273"/>
            <a:ext cx="2518541" cy="209309"/>
            <a:chOff x="803163" y="1111966"/>
            <a:chExt cx="2447800" cy="203430"/>
          </a:xfrm>
        </p:grpSpPr>
        <p:grpSp>
          <p:nvGrpSpPr>
            <p:cNvPr id="7322" name="Google Shape;7322;p71"/>
            <p:cNvGrpSpPr/>
            <p:nvPr/>
          </p:nvGrpSpPr>
          <p:grpSpPr>
            <a:xfrm>
              <a:off x="1958180" y="1111966"/>
              <a:ext cx="588019" cy="121396"/>
              <a:chOff x="4808316" y="2800065"/>
              <a:chExt cx="1999386" cy="412910"/>
            </a:xfrm>
          </p:grpSpPr>
          <p:sp>
            <p:nvSpPr>
              <p:cNvPr id="7323" name="Google Shape;7323;p71"/>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4" name="Google Shape;7324;p71"/>
              <p:cNvGrpSpPr/>
              <p:nvPr/>
            </p:nvGrpSpPr>
            <p:grpSpPr>
              <a:xfrm>
                <a:off x="4808316" y="2800065"/>
                <a:ext cx="92400" cy="411825"/>
                <a:chOff x="845575" y="2563700"/>
                <a:chExt cx="92400" cy="411825"/>
              </a:xfrm>
            </p:grpSpPr>
            <p:cxnSp>
              <p:nvCxnSpPr>
                <p:cNvPr id="7325" name="Google Shape;7325;p7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26" name="Google Shape;7326;p7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327" name="Google Shape;7327;p71"/>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328" name="Google Shape;7328;p71"/>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9" name="Google Shape;7329;p71"/>
            <p:cNvGrpSpPr/>
            <p:nvPr/>
          </p:nvGrpSpPr>
          <p:grpSpPr>
            <a:xfrm>
              <a:off x="803163" y="1111974"/>
              <a:ext cx="591158" cy="121545"/>
              <a:chOff x="803163" y="1111974"/>
              <a:chExt cx="591158" cy="121545"/>
            </a:xfrm>
          </p:grpSpPr>
          <p:grpSp>
            <p:nvGrpSpPr>
              <p:cNvPr id="7330" name="Google Shape;7330;p71"/>
              <p:cNvGrpSpPr/>
              <p:nvPr/>
            </p:nvGrpSpPr>
            <p:grpSpPr>
              <a:xfrm>
                <a:off x="803163" y="1111974"/>
                <a:ext cx="27175" cy="121077"/>
                <a:chOff x="845575" y="2563700"/>
                <a:chExt cx="92400" cy="411825"/>
              </a:xfrm>
            </p:grpSpPr>
            <p:cxnSp>
              <p:nvCxnSpPr>
                <p:cNvPr id="7331" name="Google Shape;7331;p7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32" name="Google Shape;7332;p7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3" name="Google Shape;7333;p71"/>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71"/>
            <p:cNvGrpSpPr/>
            <p:nvPr/>
          </p:nvGrpSpPr>
          <p:grpSpPr>
            <a:xfrm>
              <a:off x="1381910" y="1194219"/>
              <a:ext cx="588341" cy="121177"/>
              <a:chOff x="1381910" y="1194219"/>
              <a:chExt cx="588341" cy="121177"/>
            </a:xfrm>
          </p:grpSpPr>
          <p:grpSp>
            <p:nvGrpSpPr>
              <p:cNvPr id="7335" name="Google Shape;7335;p71"/>
              <p:cNvGrpSpPr/>
              <p:nvPr/>
            </p:nvGrpSpPr>
            <p:grpSpPr>
              <a:xfrm rot="10800000">
                <a:off x="1381910" y="1194319"/>
                <a:ext cx="27175" cy="121077"/>
                <a:chOff x="2070100" y="2563700"/>
                <a:chExt cx="92400" cy="411825"/>
              </a:xfrm>
            </p:grpSpPr>
            <p:cxnSp>
              <p:nvCxnSpPr>
                <p:cNvPr id="7336" name="Google Shape;7336;p7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37" name="Google Shape;7337;p7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8" name="Google Shape;7338;p71"/>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71"/>
            <p:cNvGrpSpPr/>
            <p:nvPr/>
          </p:nvGrpSpPr>
          <p:grpSpPr>
            <a:xfrm>
              <a:off x="2532079" y="1194219"/>
              <a:ext cx="704927" cy="121177"/>
              <a:chOff x="2532079" y="1194219"/>
              <a:chExt cx="704927" cy="121177"/>
            </a:xfrm>
          </p:grpSpPr>
          <p:grpSp>
            <p:nvGrpSpPr>
              <p:cNvPr id="7340" name="Google Shape;7340;p71"/>
              <p:cNvGrpSpPr/>
              <p:nvPr/>
            </p:nvGrpSpPr>
            <p:grpSpPr>
              <a:xfrm rot="10800000">
                <a:off x="2532079" y="1194319"/>
                <a:ext cx="27175" cy="121077"/>
                <a:chOff x="2070100" y="2563700"/>
                <a:chExt cx="92400" cy="411825"/>
              </a:xfrm>
            </p:grpSpPr>
            <p:cxnSp>
              <p:nvCxnSpPr>
                <p:cNvPr id="7341" name="Google Shape;7341;p7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342" name="Google Shape;7342;p7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3" name="Google Shape;7343;p71"/>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44" name="Google Shape;7344;p71"/>
          <p:cNvGrpSpPr/>
          <p:nvPr/>
        </p:nvGrpSpPr>
        <p:grpSpPr>
          <a:xfrm>
            <a:off x="3499403" y="3665904"/>
            <a:ext cx="1567778" cy="491677"/>
            <a:chOff x="5194708" y="3484366"/>
            <a:chExt cx="3148148" cy="987304"/>
          </a:xfrm>
        </p:grpSpPr>
        <p:grpSp>
          <p:nvGrpSpPr>
            <p:cNvPr id="7345" name="Google Shape;7345;p71"/>
            <p:cNvGrpSpPr/>
            <p:nvPr/>
          </p:nvGrpSpPr>
          <p:grpSpPr>
            <a:xfrm>
              <a:off x="7531521" y="3484366"/>
              <a:ext cx="811335" cy="987304"/>
              <a:chOff x="3379425" y="1617275"/>
              <a:chExt cx="1090650" cy="1327200"/>
            </a:xfrm>
          </p:grpSpPr>
          <p:sp>
            <p:nvSpPr>
              <p:cNvPr id="7346" name="Google Shape;7346;p7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9" name="Google Shape;7349;p71"/>
            <p:cNvGrpSpPr/>
            <p:nvPr/>
          </p:nvGrpSpPr>
          <p:grpSpPr>
            <a:xfrm>
              <a:off x="6752546" y="3484366"/>
              <a:ext cx="811428" cy="987304"/>
              <a:chOff x="2332275" y="1617275"/>
              <a:chExt cx="1090775" cy="1327200"/>
            </a:xfrm>
          </p:grpSpPr>
          <p:sp>
            <p:nvSpPr>
              <p:cNvPr id="7350" name="Google Shape;7350;p7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71"/>
            <p:cNvGrpSpPr/>
            <p:nvPr/>
          </p:nvGrpSpPr>
          <p:grpSpPr>
            <a:xfrm>
              <a:off x="5973664" y="3484366"/>
              <a:ext cx="811335" cy="987304"/>
              <a:chOff x="1285250" y="1617275"/>
              <a:chExt cx="1090650" cy="1327200"/>
            </a:xfrm>
          </p:grpSpPr>
          <p:sp>
            <p:nvSpPr>
              <p:cNvPr id="7354" name="Google Shape;7354;p7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71"/>
            <p:cNvGrpSpPr/>
            <p:nvPr/>
          </p:nvGrpSpPr>
          <p:grpSpPr>
            <a:xfrm>
              <a:off x="5194708" y="3484366"/>
              <a:ext cx="811409" cy="987304"/>
              <a:chOff x="238125" y="1617275"/>
              <a:chExt cx="1090750" cy="1327200"/>
            </a:xfrm>
          </p:grpSpPr>
          <p:sp>
            <p:nvSpPr>
              <p:cNvPr id="7358" name="Google Shape;7358;p7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61" name="Google Shape;7361;p71"/>
          <p:cNvGrpSpPr/>
          <p:nvPr/>
        </p:nvGrpSpPr>
        <p:grpSpPr>
          <a:xfrm>
            <a:off x="3460012" y="3146315"/>
            <a:ext cx="1616964" cy="346256"/>
            <a:chOff x="1808063" y="4294338"/>
            <a:chExt cx="3370782" cy="721817"/>
          </a:xfrm>
        </p:grpSpPr>
        <p:sp>
          <p:nvSpPr>
            <p:cNvPr id="7362" name="Google Shape;7362;p7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71"/>
          <p:cNvGrpSpPr/>
          <p:nvPr/>
        </p:nvGrpSpPr>
        <p:grpSpPr>
          <a:xfrm>
            <a:off x="738224" y="3432344"/>
            <a:ext cx="1295882" cy="646587"/>
            <a:chOff x="834100" y="3642869"/>
            <a:chExt cx="1259483" cy="628426"/>
          </a:xfrm>
        </p:grpSpPr>
        <p:sp>
          <p:nvSpPr>
            <p:cNvPr id="7373" name="Google Shape;7373;p71"/>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8" name="Google Shape;7398;p71"/>
            <p:cNvGrpSpPr/>
            <p:nvPr/>
          </p:nvGrpSpPr>
          <p:grpSpPr>
            <a:xfrm>
              <a:off x="1360364" y="3847835"/>
              <a:ext cx="208119" cy="224359"/>
              <a:chOff x="1360769" y="3847100"/>
              <a:chExt cx="208119" cy="224359"/>
            </a:xfrm>
          </p:grpSpPr>
          <p:sp>
            <p:nvSpPr>
              <p:cNvPr id="7399" name="Google Shape;7399;p71"/>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9" name="Google Shape;7419;p71"/>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71"/>
          <p:cNvGrpSpPr/>
          <p:nvPr/>
        </p:nvGrpSpPr>
        <p:grpSpPr>
          <a:xfrm rot="5400000">
            <a:off x="5951337" y="3228841"/>
            <a:ext cx="164064" cy="1414916"/>
            <a:chOff x="4428249" y="1369375"/>
            <a:chExt cx="36905" cy="429569"/>
          </a:xfrm>
        </p:grpSpPr>
        <p:sp>
          <p:nvSpPr>
            <p:cNvPr id="7434" name="Google Shape;7434;p71"/>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71"/>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1"/>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71"/>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71"/>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1"/>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71"/>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71"/>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1"/>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1"/>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1"/>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1"/>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1"/>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1"/>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1"/>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71"/>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1"/>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1"/>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1"/>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1"/>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1"/>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1"/>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1"/>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71"/>
          <p:cNvGrpSpPr/>
          <p:nvPr/>
        </p:nvGrpSpPr>
        <p:grpSpPr>
          <a:xfrm rot="10800000" flipH="1">
            <a:off x="5323766" y="2817385"/>
            <a:ext cx="1419207" cy="24808"/>
            <a:chOff x="219558" y="4738465"/>
            <a:chExt cx="5852400" cy="102300"/>
          </a:xfrm>
        </p:grpSpPr>
        <p:cxnSp>
          <p:nvCxnSpPr>
            <p:cNvPr id="7467" name="Google Shape;7467;p71"/>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468" name="Google Shape;7468;p71"/>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1"/>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71"/>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1"/>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1"/>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3" name="Google Shape;7473;p71"/>
          <p:cNvGrpSpPr/>
          <p:nvPr/>
        </p:nvGrpSpPr>
        <p:grpSpPr>
          <a:xfrm>
            <a:off x="5335084" y="3190448"/>
            <a:ext cx="1396570" cy="385016"/>
            <a:chOff x="5286284" y="2966544"/>
            <a:chExt cx="1396570" cy="385016"/>
          </a:xfrm>
        </p:grpSpPr>
        <p:cxnSp>
          <p:nvCxnSpPr>
            <p:cNvPr id="7474" name="Google Shape;7474;p71"/>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475" name="Google Shape;7475;p71"/>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476" name="Google Shape;7476;p71"/>
            <p:cNvGrpSpPr/>
            <p:nvPr/>
          </p:nvGrpSpPr>
          <p:grpSpPr>
            <a:xfrm>
              <a:off x="5287688" y="3173364"/>
              <a:ext cx="1395166" cy="74100"/>
              <a:chOff x="5287688" y="3173364"/>
              <a:chExt cx="1395166" cy="74100"/>
            </a:xfrm>
          </p:grpSpPr>
          <p:cxnSp>
            <p:nvCxnSpPr>
              <p:cNvPr id="7477" name="Google Shape;7477;p71"/>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478" name="Google Shape;7478;p71"/>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479" name="Google Shape;7479;p71"/>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80" name="Google Shape;7480;p71"/>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81" name="Google Shape;7481;p71"/>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82" name="Google Shape;7482;p71"/>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83" name="Google Shape;7483;p71"/>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484" name="Google Shape;7484;p71"/>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485" name="Google Shape;7485;p71"/>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486" name="Google Shape;7486;p71"/>
          <p:cNvGrpSpPr/>
          <p:nvPr/>
        </p:nvGrpSpPr>
        <p:grpSpPr>
          <a:xfrm>
            <a:off x="2021150" y="1609224"/>
            <a:ext cx="1182276" cy="662027"/>
            <a:chOff x="2029517" y="1732295"/>
            <a:chExt cx="1149068" cy="643432"/>
          </a:xfrm>
        </p:grpSpPr>
        <p:grpSp>
          <p:nvGrpSpPr>
            <p:cNvPr id="7487" name="Google Shape;7487;p71"/>
            <p:cNvGrpSpPr/>
            <p:nvPr/>
          </p:nvGrpSpPr>
          <p:grpSpPr>
            <a:xfrm>
              <a:off x="2708660" y="1746937"/>
              <a:ext cx="455427" cy="244429"/>
              <a:chOff x="2700693" y="1746937"/>
              <a:chExt cx="455427" cy="244429"/>
            </a:xfrm>
          </p:grpSpPr>
          <p:grpSp>
            <p:nvGrpSpPr>
              <p:cNvPr id="7488" name="Google Shape;7488;p71"/>
              <p:cNvGrpSpPr/>
              <p:nvPr/>
            </p:nvGrpSpPr>
            <p:grpSpPr>
              <a:xfrm>
                <a:off x="2905682" y="1782817"/>
                <a:ext cx="250438" cy="208549"/>
                <a:chOff x="2905682" y="1782817"/>
                <a:chExt cx="250438" cy="208549"/>
              </a:xfrm>
            </p:grpSpPr>
            <p:cxnSp>
              <p:nvCxnSpPr>
                <p:cNvPr id="7489" name="Google Shape;7489;p71"/>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90" name="Google Shape;7490;p71"/>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71"/>
              <p:cNvGrpSpPr/>
              <p:nvPr/>
            </p:nvGrpSpPr>
            <p:grpSpPr>
              <a:xfrm>
                <a:off x="2700693" y="1746937"/>
                <a:ext cx="449967" cy="72374"/>
                <a:chOff x="2700693" y="1746937"/>
                <a:chExt cx="449967" cy="72374"/>
              </a:xfrm>
            </p:grpSpPr>
            <p:cxnSp>
              <p:nvCxnSpPr>
                <p:cNvPr id="7492" name="Google Shape;7492;p71"/>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93" name="Google Shape;7493;p71"/>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4" name="Google Shape;7494;p71"/>
            <p:cNvGrpSpPr/>
            <p:nvPr/>
          </p:nvGrpSpPr>
          <p:grpSpPr>
            <a:xfrm>
              <a:off x="2029517" y="1732295"/>
              <a:ext cx="1149068" cy="643432"/>
              <a:chOff x="2029517" y="1732295"/>
              <a:chExt cx="1149068" cy="643432"/>
            </a:xfrm>
          </p:grpSpPr>
          <p:grpSp>
            <p:nvGrpSpPr>
              <p:cNvPr id="7495" name="Google Shape;7495;p71"/>
              <p:cNvGrpSpPr/>
              <p:nvPr/>
            </p:nvGrpSpPr>
            <p:grpSpPr>
              <a:xfrm>
                <a:off x="2703618" y="2103152"/>
                <a:ext cx="474966" cy="260017"/>
                <a:chOff x="2703618" y="2103152"/>
                <a:chExt cx="474966" cy="260017"/>
              </a:xfrm>
            </p:grpSpPr>
            <p:grpSp>
              <p:nvGrpSpPr>
                <p:cNvPr id="7496" name="Google Shape;7496;p71"/>
                <p:cNvGrpSpPr/>
                <p:nvPr/>
              </p:nvGrpSpPr>
              <p:grpSpPr>
                <a:xfrm>
                  <a:off x="2703618" y="2290640"/>
                  <a:ext cx="450291" cy="72529"/>
                  <a:chOff x="2703618" y="2290640"/>
                  <a:chExt cx="450291" cy="72529"/>
                </a:xfrm>
              </p:grpSpPr>
              <p:cxnSp>
                <p:nvCxnSpPr>
                  <p:cNvPr id="7497" name="Google Shape;7497;p71"/>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498" name="Google Shape;7498;p71"/>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1"/>
                <p:cNvGrpSpPr/>
                <p:nvPr/>
              </p:nvGrpSpPr>
              <p:grpSpPr>
                <a:xfrm>
                  <a:off x="2908607" y="2103152"/>
                  <a:ext cx="269977" cy="223538"/>
                  <a:chOff x="2908607" y="2103152"/>
                  <a:chExt cx="269977" cy="223538"/>
                </a:xfrm>
              </p:grpSpPr>
              <p:cxnSp>
                <p:nvCxnSpPr>
                  <p:cNvPr id="7500" name="Google Shape;7500;p71"/>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501" name="Google Shape;7501;p71"/>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2" name="Google Shape;7502;p71"/>
              <p:cNvGrpSpPr/>
              <p:nvPr/>
            </p:nvGrpSpPr>
            <p:grpSpPr>
              <a:xfrm>
                <a:off x="2029517" y="1732295"/>
                <a:ext cx="685827" cy="643432"/>
                <a:chOff x="2029517" y="1732295"/>
                <a:chExt cx="685827" cy="643432"/>
              </a:xfrm>
            </p:grpSpPr>
            <p:sp>
              <p:nvSpPr>
                <p:cNvPr id="7503" name="Google Shape;7503;p71"/>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4" name="Google Shape;7504;p71"/>
                <p:cNvGrpSpPr/>
                <p:nvPr/>
              </p:nvGrpSpPr>
              <p:grpSpPr>
                <a:xfrm>
                  <a:off x="2158948" y="1732295"/>
                  <a:ext cx="556396" cy="333108"/>
                  <a:chOff x="2158948" y="1732295"/>
                  <a:chExt cx="556396" cy="333108"/>
                </a:xfrm>
              </p:grpSpPr>
              <p:cxnSp>
                <p:nvCxnSpPr>
                  <p:cNvPr id="7505" name="Google Shape;7505;p71"/>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506" name="Google Shape;7506;p71"/>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71"/>
                <p:cNvGrpSpPr/>
                <p:nvPr/>
              </p:nvGrpSpPr>
              <p:grpSpPr>
                <a:xfrm>
                  <a:off x="2159908" y="2065057"/>
                  <a:ext cx="550884" cy="310670"/>
                  <a:chOff x="2159908" y="2065057"/>
                  <a:chExt cx="550884" cy="310670"/>
                </a:xfrm>
              </p:grpSpPr>
              <p:cxnSp>
                <p:nvCxnSpPr>
                  <p:cNvPr id="7508" name="Google Shape;7508;p71"/>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509" name="Google Shape;7509;p71"/>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510" name="Google Shape;7510;p71"/>
          <p:cNvGrpSpPr/>
          <p:nvPr/>
        </p:nvGrpSpPr>
        <p:grpSpPr>
          <a:xfrm>
            <a:off x="706399" y="1556837"/>
            <a:ext cx="962651" cy="810058"/>
            <a:chOff x="844912" y="1681380"/>
            <a:chExt cx="935611" cy="787305"/>
          </a:xfrm>
        </p:grpSpPr>
        <p:grpSp>
          <p:nvGrpSpPr>
            <p:cNvPr id="7511" name="Google Shape;7511;p71"/>
            <p:cNvGrpSpPr/>
            <p:nvPr/>
          </p:nvGrpSpPr>
          <p:grpSpPr>
            <a:xfrm>
              <a:off x="844912" y="1819635"/>
              <a:ext cx="329836" cy="510016"/>
              <a:chOff x="844912" y="1819635"/>
              <a:chExt cx="329836" cy="510016"/>
            </a:xfrm>
          </p:grpSpPr>
          <p:sp>
            <p:nvSpPr>
              <p:cNvPr id="7512" name="Google Shape;7512;p71"/>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1"/>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1"/>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1"/>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1"/>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1"/>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71"/>
            <p:cNvGrpSpPr/>
            <p:nvPr/>
          </p:nvGrpSpPr>
          <p:grpSpPr>
            <a:xfrm>
              <a:off x="1284601" y="2158168"/>
              <a:ext cx="495923" cy="310517"/>
              <a:chOff x="1284601" y="2158168"/>
              <a:chExt cx="495923" cy="310517"/>
            </a:xfrm>
          </p:grpSpPr>
          <p:sp>
            <p:nvSpPr>
              <p:cNvPr id="7519" name="Google Shape;7519;p71"/>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0" name="Google Shape;7520;p71"/>
              <p:cNvGrpSpPr/>
              <p:nvPr/>
            </p:nvGrpSpPr>
            <p:grpSpPr>
              <a:xfrm>
                <a:off x="1507666" y="2158168"/>
                <a:ext cx="272858" cy="310517"/>
                <a:chOff x="1507666" y="2158168"/>
                <a:chExt cx="272858" cy="310517"/>
              </a:xfrm>
            </p:grpSpPr>
            <p:grpSp>
              <p:nvGrpSpPr>
                <p:cNvPr id="7521" name="Google Shape;7521;p71"/>
                <p:cNvGrpSpPr/>
                <p:nvPr/>
              </p:nvGrpSpPr>
              <p:grpSpPr>
                <a:xfrm>
                  <a:off x="1507666" y="2176104"/>
                  <a:ext cx="166395" cy="273149"/>
                  <a:chOff x="1507666" y="2176104"/>
                  <a:chExt cx="166395" cy="273149"/>
                </a:xfrm>
              </p:grpSpPr>
              <p:sp>
                <p:nvSpPr>
                  <p:cNvPr id="7522" name="Google Shape;7522;p71"/>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1"/>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1"/>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1"/>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1"/>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1"/>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1"/>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9" name="Google Shape;7529;p71"/>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1"/>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1" name="Google Shape;7531;p71"/>
            <p:cNvGrpSpPr/>
            <p:nvPr/>
          </p:nvGrpSpPr>
          <p:grpSpPr>
            <a:xfrm>
              <a:off x="1284601" y="1681380"/>
              <a:ext cx="495923" cy="310517"/>
              <a:chOff x="1284601" y="1681380"/>
              <a:chExt cx="495923" cy="310517"/>
            </a:xfrm>
          </p:grpSpPr>
          <p:sp>
            <p:nvSpPr>
              <p:cNvPr id="7532" name="Google Shape;7532;p71"/>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3" name="Google Shape;7533;p71"/>
              <p:cNvGrpSpPr/>
              <p:nvPr/>
            </p:nvGrpSpPr>
            <p:grpSpPr>
              <a:xfrm>
                <a:off x="1507666" y="1681380"/>
                <a:ext cx="272858" cy="310517"/>
                <a:chOff x="1507666" y="1681380"/>
                <a:chExt cx="272858" cy="310517"/>
              </a:xfrm>
            </p:grpSpPr>
            <p:grpSp>
              <p:nvGrpSpPr>
                <p:cNvPr id="7534" name="Google Shape;7534;p71"/>
                <p:cNvGrpSpPr/>
                <p:nvPr/>
              </p:nvGrpSpPr>
              <p:grpSpPr>
                <a:xfrm>
                  <a:off x="1507666" y="1700120"/>
                  <a:ext cx="166395" cy="272984"/>
                  <a:chOff x="1507666" y="1700120"/>
                  <a:chExt cx="166395" cy="272984"/>
                </a:xfrm>
              </p:grpSpPr>
              <p:sp>
                <p:nvSpPr>
                  <p:cNvPr id="7535" name="Google Shape;7535;p71"/>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1"/>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1"/>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1"/>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1"/>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1"/>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1"/>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2" name="Google Shape;7542;p71"/>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1"/>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44" name="Google Shape;7544;p71"/>
          <p:cNvGrpSpPr/>
          <p:nvPr/>
        </p:nvGrpSpPr>
        <p:grpSpPr>
          <a:xfrm>
            <a:off x="6815339" y="2324267"/>
            <a:ext cx="1622269" cy="552443"/>
            <a:chOff x="6894650" y="2574740"/>
            <a:chExt cx="1445100" cy="492111"/>
          </a:xfrm>
        </p:grpSpPr>
        <p:sp>
          <p:nvSpPr>
            <p:cNvPr id="7545" name="Google Shape;7545;p71"/>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1"/>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1"/>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1"/>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1"/>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0" name="Google Shape;7550;p71"/>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551" name="Google Shape;7551;p71"/>
          <p:cNvGrpSpPr/>
          <p:nvPr/>
        </p:nvGrpSpPr>
        <p:grpSpPr>
          <a:xfrm>
            <a:off x="6834882" y="3698522"/>
            <a:ext cx="1583206" cy="475705"/>
            <a:chOff x="6953919" y="3907920"/>
            <a:chExt cx="1377300" cy="475705"/>
          </a:xfrm>
        </p:grpSpPr>
        <p:cxnSp>
          <p:nvCxnSpPr>
            <p:cNvPr id="7552" name="Google Shape;7552;p71"/>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553" name="Google Shape;7553;p71"/>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554" name="Google Shape;7554;p71"/>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555" name="Google Shape;7555;p71"/>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556" name="Google Shape;7556;p71"/>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557" name="Google Shape;7557;p71"/>
          <p:cNvGrpSpPr/>
          <p:nvPr/>
        </p:nvGrpSpPr>
        <p:grpSpPr>
          <a:xfrm>
            <a:off x="2338470" y="2459668"/>
            <a:ext cx="836286" cy="824529"/>
            <a:chOff x="2389399" y="2595741"/>
            <a:chExt cx="812796" cy="801369"/>
          </a:xfrm>
        </p:grpSpPr>
        <p:grpSp>
          <p:nvGrpSpPr>
            <p:cNvPr id="7558" name="Google Shape;7558;p71"/>
            <p:cNvGrpSpPr/>
            <p:nvPr/>
          </p:nvGrpSpPr>
          <p:grpSpPr>
            <a:xfrm>
              <a:off x="2492145" y="2881565"/>
              <a:ext cx="607300" cy="229751"/>
              <a:chOff x="2492145" y="2881565"/>
              <a:chExt cx="607300" cy="229751"/>
            </a:xfrm>
          </p:grpSpPr>
          <p:sp>
            <p:nvSpPr>
              <p:cNvPr id="7559" name="Google Shape;7559;p71"/>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1"/>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1"/>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71"/>
            <p:cNvGrpSpPr/>
            <p:nvPr/>
          </p:nvGrpSpPr>
          <p:grpSpPr>
            <a:xfrm>
              <a:off x="2389399" y="2595741"/>
              <a:ext cx="812796" cy="296825"/>
              <a:chOff x="2389399" y="2595741"/>
              <a:chExt cx="812796" cy="296825"/>
            </a:xfrm>
          </p:grpSpPr>
          <p:grpSp>
            <p:nvGrpSpPr>
              <p:cNvPr id="7563" name="Google Shape;7563;p71"/>
              <p:cNvGrpSpPr/>
              <p:nvPr/>
            </p:nvGrpSpPr>
            <p:grpSpPr>
              <a:xfrm>
                <a:off x="2389399" y="2595741"/>
                <a:ext cx="363638" cy="296825"/>
                <a:chOff x="2389399" y="2595741"/>
                <a:chExt cx="363638" cy="296825"/>
              </a:xfrm>
            </p:grpSpPr>
            <p:grpSp>
              <p:nvGrpSpPr>
                <p:cNvPr id="7564" name="Google Shape;7564;p71"/>
                <p:cNvGrpSpPr/>
                <p:nvPr/>
              </p:nvGrpSpPr>
              <p:grpSpPr>
                <a:xfrm>
                  <a:off x="2493852" y="2794333"/>
                  <a:ext cx="259185" cy="98232"/>
                  <a:chOff x="2493852" y="2794333"/>
                  <a:chExt cx="259185" cy="98232"/>
                </a:xfrm>
              </p:grpSpPr>
              <p:sp>
                <p:nvSpPr>
                  <p:cNvPr id="7565" name="Google Shape;7565;p71"/>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1"/>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1"/>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71"/>
                <p:cNvGrpSpPr/>
                <p:nvPr/>
              </p:nvGrpSpPr>
              <p:grpSpPr>
                <a:xfrm>
                  <a:off x="2389399" y="2595741"/>
                  <a:ext cx="224343" cy="182054"/>
                  <a:chOff x="2389399" y="2595741"/>
                  <a:chExt cx="224343" cy="182054"/>
                </a:xfrm>
              </p:grpSpPr>
              <p:sp>
                <p:nvSpPr>
                  <p:cNvPr id="7569" name="Google Shape;7569;p71"/>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1"/>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1" name="Google Shape;7571;p71"/>
              <p:cNvGrpSpPr/>
              <p:nvPr/>
            </p:nvGrpSpPr>
            <p:grpSpPr>
              <a:xfrm>
                <a:off x="2683630" y="2595741"/>
                <a:ext cx="224334" cy="296825"/>
                <a:chOff x="2683630" y="2595741"/>
                <a:chExt cx="224334" cy="296825"/>
              </a:xfrm>
            </p:grpSpPr>
            <p:grpSp>
              <p:nvGrpSpPr>
                <p:cNvPr id="7572" name="Google Shape;7572;p71"/>
                <p:cNvGrpSpPr/>
                <p:nvPr/>
              </p:nvGrpSpPr>
              <p:grpSpPr>
                <a:xfrm>
                  <a:off x="2788083" y="2794333"/>
                  <a:ext cx="15356" cy="98232"/>
                  <a:chOff x="2788083" y="2794333"/>
                  <a:chExt cx="15356" cy="98232"/>
                </a:xfrm>
              </p:grpSpPr>
              <p:sp>
                <p:nvSpPr>
                  <p:cNvPr id="7573" name="Google Shape;7573;p71"/>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71"/>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1"/>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71"/>
                <p:cNvGrpSpPr/>
                <p:nvPr/>
              </p:nvGrpSpPr>
              <p:grpSpPr>
                <a:xfrm>
                  <a:off x="2683630" y="2595741"/>
                  <a:ext cx="224334" cy="182054"/>
                  <a:chOff x="2683630" y="2595741"/>
                  <a:chExt cx="224334" cy="182054"/>
                </a:xfrm>
              </p:grpSpPr>
              <p:sp>
                <p:nvSpPr>
                  <p:cNvPr id="7577" name="Google Shape;7577;p71"/>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1"/>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9" name="Google Shape;7579;p71"/>
              <p:cNvGrpSpPr/>
              <p:nvPr/>
            </p:nvGrpSpPr>
            <p:grpSpPr>
              <a:xfrm>
                <a:off x="2838475" y="2595741"/>
                <a:ext cx="363719" cy="296825"/>
                <a:chOff x="2838475" y="2595741"/>
                <a:chExt cx="363719" cy="296825"/>
              </a:xfrm>
            </p:grpSpPr>
            <p:grpSp>
              <p:nvGrpSpPr>
                <p:cNvPr id="7580" name="Google Shape;7580;p71"/>
                <p:cNvGrpSpPr/>
                <p:nvPr/>
              </p:nvGrpSpPr>
              <p:grpSpPr>
                <a:xfrm>
                  <a:off x="2838475" y="2794333"/>
                  <a:ext cx="259185" cy="98232"/>
                  <a:chOff x="2838475" y="2794333"/>
                  <a:chExt cx="259185" cy="98232"/>
                </a:xfrm>
              </p:grpSpPr>
              <p:sp>
                <p:nvSpPr>
                  <p:cNvPr id="7581" name="Google Shape;7581;p71"/>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1"/>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71"/>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71"/>
                <p:cNvGrpSpPr/>
                <p:nvPr/>
              </p:nvGrpSpPr>
              <p:grpSpPr>
                <a:xfrm>
                  <a:off x="2977852" y="2595741"/>
                  <a:ext cx="224343" cy="182054"/>
                  <a:chOff x="2977852" y="2595741"/>
                  <a:chExt cx="224343" cy="182054"/>
                </a:xfrm>
              </p:grpSpPr>
              <p:sp>
                <p:nvSpPr>
                  <p:cNvPr id="7585" name="Google Shape;7585;p71"/>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71"/>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587" name="Google Shape;7587;p71"/>
            <p:cNvGrpSpPr/>
            <p:nvPr/>
          </p:nvGrpSpPr>
          <p:grpSpPr>
            <a:xfrm>
              <a:off x="2389399" y="3100241"/>
              <a:ext cx="812796" cy="296869"/>
              <a:chOff x="2389399" y="3100241"/>
              <a:chExt cx="812796" cy="296869"/>
            </a:xfrm>
          </p:grpSpPr>
          <p:grpSp>
            <p:nvGrpSpPr>
              <p:cNvPr id="7588" name="Google Shape;7588;p71"/>
              <p:cNvGrpSpPr/>
              <p:nvPr/>
            </p:nvGrpSpPr>
            <p:grpSpPr>
              <a:xfrm>
                <a:off x="2683630" y="3100241"/>
                <a:ext cx="224334" cy="296869"/>
                <a:chOff x="2683630" y="3100241"/>
                <a:chExt cx="224334" cy="296869"/>
              </a:xfrm>
            </p:grpSpPr>
            <p:grpSp>
              <p:nvGrpSpPr>
                <p:cNvPr id="7589" name="Google Shape;7589;p71"/>
                <p:cNvGrpSpPr/>
                <p:nvPr/>
              </p:nvGrpSpPr>
              <p:grpSpPr>
                <a:xfrm>
                  <a:off x="2788083" y="3100241"/>
                  <a:ext cx="15356" cy="98237"/>
                  <a:chOff x="2788083" y="3100241"/>
                  <a:chExt cx="15356" cy="98237"/>
                </a:xfrm>
              </p:grpSpPr>
              <p:sp>
                <p:nvSpPr>
                  <p:cNvPr id="7590" name="Google Shape;7590;p71"/>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1"/>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71"/>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1"/>
                <p:cNvGrpSpPr/>
                <p:nvPr/>
              </p:nvGrpSpPr>
              <p:grpSpPr>
                <a:xfrm>
                  <a:off x="2683630" y="3215065"/>
                  <a:ext cx="224334" cy="182045"/>
                  <a:chOff x="2683630" y="3215065"/>
                  <a:chExt cx="224334" cy="182045"/>
                </a:xfrm>
              </p:grpSpPr>
              <p:sp>
                <p:nvSpPr>
                  <p:cNvPr id="7594" name="Google Shape;7594;p71"/>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71"/>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6" name="Google Shape;7596;p71"/>
              <p:cNvGrpSpPr/>
              <p:nvPr/>
            </p:nvGrpSpPr>
            <p:grpSpPr>
              <a:xfrm>
                <a:off x="2389399" y="3100241"/>
                <a:ext cx="363638" cy="296869"/>
                <a:chOff x="2389399" y="3100241"/>
                <a:chExt cx="363638" cy="296869"/>
              </a:xfrm>
            </p:grpSpPr>
            <p:grpSp>
              <p:nvGrpSpPr>
                <p:cNvPr id="7597" name="Google Shape;7597;p71"/>
                <p:cNvGrpSpPr/>
                <p:nvPr/>
              </p:nvGrpSpPr>
              <p:grpSpPr>
                <a:xfrm>
                  <a:off x="2493852" y="3100241"/>
                  <a:ext cx="259185" cy="98237"/>
                  <a:chOff x="2493852" y="3100241"/>
                  <a:chExt cx="259185" cy="98237"/>
                </a:xfrm>
              </p:grpSpPr>
              <p:sp>
                <p:nvSpPr>
                  <p:cNvPr id="7598" name="Google Shape;7598;p71"/>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1"/>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1"/>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71"/>
                <p:cNvGrpSpPr/>
                <p:nvPr/>
              </p:nvGrpSpPr>
              <p:grpSpPr>
                <a:xfrm>
                  <a:off x="2389399" y="3215065"/>
                  <a:ext cx="224343" cy="182045"/>
                  <a:chOff x="2389399" y="3215065"/>
                  <a:chExt cx="224343" cy="182045"/>
                </a:xfrm>
              </p:grpSpPr>
              <p:sp>
                <p:nvSpPr>
                  <p:cNvPr id="7602" name="Google Shape;7602;p71"/>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1"/>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4" name="Google Shape;7604;p71"/>
              <p:cNvGrpSpPr/>
              <p:nvPr/>
            </p:nvGrpSpPr>
            <p:grpSpPr>
              <a:xfrm>
                <a:off x="2838475" y="3100241"/>
                <a:ext cx="363719" cy="296869"/>
                <a:chOff x="2838475" y="3100241"/>
                <a:chExt cx="363719" cy="296869"/>
              </a:xfrm>
            </p:grpSpPr>
            <p:grpSp>
              <p:nvGrpSpPr>
                <p:cNvPr id="7605" name="Google Shape;7605;p71"/>
                <p:cNvGrpSpPr/>
                <p:nvPr/>
              </p:nvGrpSpPr>
              <p:grpSpPr>
                <a:xfrm>
                  <a:off x="2838475" y="3100241"/>
                  <a:ext cx="259185" cy="98237"/>
                  <a:chOff x="2838475" y="3100241"/>
                  <a:chExt cx="259185" cy="98237"/>
                </a:xfrm>
              </p:grpSpPr>
              <p:sp>
                <p:nvSpPr>
                  <p:cNvPr id="7606" name="Google Shape;7606;p71"/>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1"/>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71"/>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71"/>
                <p:cNvGrpSpPr/>
                <p:nvPr/>
              </p:nvGrpSpPr>
              <p:grpSpPr>
                <a:xfrm>
                  <a:off x="2977852" y="3215065"/>
                  <a:ext cx="224343" cy="182045"/>
                  <a:chOff x="2977852" y="3215065"/>
                  <a:chExt cx="224343" cy="182045"/>
                </a:xfrm>
              </p:grpSpPr>
              <p:sp>
                <p:nvSpPr>
                  <p:cNvPr id="7610" name="Google Shape;7610;p71"/>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1"/>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Shape 7615"/>
        <p:cNvGrpSpPr/>
        <p:nvPr/>
      </p:nvGrpSpPr>
      <p:grpSpPr>
        <a:xfrm>
          <a:off x="0" y="0"/>
          <a:ext cx="0" cy="0"/>
          <a:chOff x="0" y="0"/>
          <a:chExt cx="0" cy="0"/>
        </a:xfrm>
      </p:grpSpPr>
      <p:grpSp>
        <p:nvGrpSpPr>
          <p:cNvPr id="7616" name="Google Shape;7616;p72"/>
          <p:cNvGrpSpPr/>
          <p:nvPr/>
        </p:nvGrpSpPr>
        <p:grpSpPr>
          <a:xfrm>
            <a:off x="702088" y="3155922"/>
            <a:ext cx="2390414" cy="1024800"/>
            <a:chOff x="728925" y="3296613"/>
            <a:chExt cx="2390414" cy="1024800"/>
          </a:xfrm>
        </p:grpSpPr>
        <p:grpSp>
          <p:nvGrpSpPr>
            <p:cNvPr id="7617" name="Google Shape;7617;p72"/>
            <p:cNvGrpSpPr/>
            <p:nvPr/>
          </p:nvGrpSpPr>
          <p:grpSpPr>
            <a:xfrm>
              <a:off x="728925" y="3619800"/>
              <a:ext cx="2390414" cy="500893"/>
              <a:chOff x="728925" y="3619800"/>
              <a:chExt cx="2390414" cy="500893"/>
            </a:xfrm>
          </p:grpSpPr>
          <p:sp>
            <p:nvSpPr>
              <p:cNvPr id="7618" name="Google Shape;7618;p72"/>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19" name="Google Shape;7619;p72"/>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620" name="Google Shape;7620;p72"/>
            <p:cNvGrpSpPr/>
            <p:nvPr/>
          </p:nvGrpSpPr>
          <p:grpSpPr>
            <a:xfrm>
              <a:off x="1348050" y="3296613"/>
              <a:ext cx="1706152" cy="1024800"/>
              <a:chOff x="1348050" y="3296613"/>
              <a:chExt cx="1706152" cy="1024800"/>
            </a:xfrm>
          </p:grpSpPr>
          <p:sp>
            <p:nvSpPr>
              <p:cNvPr id="7621" name="Google Shape;7621;p72"/>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22" name="Google Shape;7622;p72"/>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23" name="Google Shape;7623;p72"/>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24" name="Google Shape;7624;p72"/>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625" name="Google Shape;7625;p72"/>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626" name="Google Shape;7626;p72"/>
            <p:cNvGrpSpPr/>
            <p:nvPr/>
          </p:nvGrpSpPr>
          <p:grpSpPr>
            <a:xfrm>
              <a:off x="1455707" y="3654858"/>
              <a:ext cx="1491150" cy="417657"/>
              <a:chOff x="1455707" y="3654858"/>
              <a:chExt cx="1491150" cy="417657"/>
            </a:xfrm>
          </p:grpSpPr>
          <p:sp>
            <p:nvSpPr>
              <p:cNvPr id="7627" name="Google Shape;7627;p72"/>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2"/>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2"/>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647" name="Google Shape;7647;p72"/>
          <p:cNvGraphicFramePr/>
          <p:nvPr/>
        </p:nvGraphicFramePr>
        <p:xfrm>
          <a:off x="5937787" y="2153834"/>
          <a:ext cx="3000000" cy="3000000"/>
        </p:xfrm>
        <a:graphic>
          <a:graphicData uri="http://schemas.openxmlformats.org/drawingml/2006/table">
            <a:tbl>
              <a:tblPr>
                <a:noFill/>
                <a:tableStyleId>{61479E10-CC4D-482F-BBC3-64BB5282FBA5}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648" name="Google Shape;7648;p72"/>
          <p:cNvGrpSpPr/>
          <p:nvPr/>
        </p:nvGrpSpPr>
        <p:grpSpPr>
          <a:xfrm>
            <a:off x="710464" y="981599"/>
            <a:ext cx="2396505" cy="976502"/>
            <a:chOff x="749309" y="1112739"/>
            <a:chExt cx="2371603" cy="976502"/>
          </a:xfrm>
        </p:grpSpPr>
        <p:grpSp>
          <p:nvGrpSpPr>
            <p:cNvPr id="7649" name="Google Shape;7649;p72"/>
            <p:cNvGrpSpPr/>
            <p:nvPr/>
          </p:nvGrpSpPr>
          <p:grpSpPr>
            <a:xfrm>
              <a:off x="1092126" y="1112739"/>
              <a:ext cx="2028786" cy="975464"/>
              <a:chOff x="1092126" y="1112739"/>
              <a:chExt cx="2028786" cy="975464"/>
            </a:xfrm>
          </p:grpSpPr>
          <p:sp>
            <p:nvSpPr>
              <p:cNvPr id="7650" name="Google Shape;7650;p72"/>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2"/>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2"/>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72"/>
            <p:cNvGrpSpPr/>
            <p:nvPr/>
          </p:nvGrpSpPr>
          <p:grpSpPr>
            <a:xfrm>
              <a:off x="749309" y="1112739"/>
              <a:ext cx="314700" cy="975464"/>
              <a:chOff x="749309" y="1112739"/>
              <a:chExt cx="314700" cy="975464"/>
            </a:xfrm>
          </p:grpSpPr>
          <p:sp>
            <p:nvSpPr>
              <p:cNvPr id="7675" name="Google Shape;7675;p72"/>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2"/>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9" name="Google Shape;7679;p7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683" name="Google Shape;7683;p72"/>
          <p:cNvGraphicFramePr/>
          <p:nvPr/>
        </p:nvGraphicFramePr>
        <p:xfrm>
          <a:off x="5937812" y="981584"/>
          <a:ext cx="3000000" cy="3000000"/>
        </p:xfrm>
        <a:graphic>
          <a:graphicData uri="http://schemas.openxmlformats.org/drawingml/2006/table">
            <a:tbl>
              <a:tblPr>
                <a:noFill/>
                <a:tableStyleId>{61479E10-CC4D-482F-BBC3-64BB5282FBA5}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684" name="Google Shape;7684;p72"/>
          <p:cNvGraphicFramePr/>
          <p:nvPr/>
        </p:nvGraphicFramePr>
        <p:xfrm>
          <a:off x="3358675" y="2153834"/>
          <a:ext cx="3000000" cy="3000000"/>
        </p:xfrm>
        <a:graphic>
          <a:graphicData uri="http://schemas.openxmlformats.org/drawingml/2006/table">
            <a:tbl>
              <a:tblPr>
                <a:noFill/>
                <a:tableStyleId>{61479E10-CC4D-482F-BBC3-64BB5282FBA5}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685" name="Google Shape;7685;p72"/>
          <p:cNvGrpSpPr/>
          <p:nvPr/>
        </p:nvGrpSpPr>
        <p:grpSpPr>
          <a:xfrm>
            <a:off x="3360661" y="3144795"/>
            <a:ext cx="2363377" cy="1047062"/>
            <a:chOff x="3358399" y="3285485"/>
            <a:chExt cx="2363377" cy="1047062"/>
          </a:xfrm>
        </p:grpSpPr>
        <p:grpSp>
          <p:nvGrpSpPr>
            <p:cNvPr id="7686" name="Google Shape;7686;p72"/>
            <p:cNvGrpSpPr/>
            <p:nvPr/>
          </p:nvGrpSpPr>
          <p:grpSpPr>
            <a:xfrm>
              <a:off x="3358412" y="3285485"/>
              <a:ext cx="2363244" cy="139500"/>
              <a:chOff x="3358412" y="3285485"/>
              <a:chExt cx="2363244" cy="139500"/>
            </a:xfrm>
          </p:grpSpPr>
          <p:sp>
            <p:nvSpPr>
              <p:cNvPr id="7687" name="Google Shape;7687;p72"/>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a:off x="3358412" y="3466996"/>
              <a:ext cx="2363244" cy="139500"/>
              <a:chOff x="3358412" y="3466996"/>
              <a:chExt cx="2363244" cy="139500"/>
            </a:xfrm>
          </p:grpSpPr>
          <p:sp>
            <p:nvSpPr>
              <p:cNvPr id="7693" name="Google Shape;7693;p72"/>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72"/>
            <p:cNvGrpSpPr/>
            <p:nvPr/>
          </p:nvGrpSpPr>
          <p:grpSpPr>
            <a:xfrm>
              <a:off x="3358412" y="3648507"/>
              <a:ext cx="2363244" cy="139500"/>
              <a:chOff x="3358412" y="3648507"/>
              <a:chExt cx="2363244" cy="139500"/>
            </a:xfrm>
          </p:grpSpPr>
          <p:sp>
            <p:nvSpPr>
              <p:cNvPr id="7699" name="Google Shape;7699;p72"/>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72"/>
            <p:cNvGrpSpPr/>
            <p:nvPr/>
          </p:nvGrpSpPr>
          <p:grpSpPr>
            <a:xfrm>
              <a:off x="3358412" y="3830018"/>
              <a:ext cx="2363244" cy="139500"/>
              <a:chOff x="3358412" y="3830018"/>
              <a:chExt cx="2363244" cy="139500"/>
            </a:xfrm>
          </p:grpSpPr>
          <p:sp>
            <p:nvSpPr>
              <p:cNvPr id="7705" name="Google Shape;7705;p72"/>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72"/>
            <p:cNvGrpSpPr/>
            <p:nvPr/>
          </p:nvGrpSpPr>
          <p:grpSpPr>
            <a:xfrm>
              <a:off x="3358399" y="4011514"/>
              <a:ext cx="2363377" cy="139537"/>
              <a:chOff x="3294800" y="4134603"/>
              <a:chExt cx="2638876" cy="152400"/>
            </a:xfrm>
          </p:grpSpPr>
          <p:sp>
            <p:nvSpPr>
              <p:cNvPr id="7711" name="Google Shape;7711;p7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72"/>
            <p:cNvGrpSpPr/>
            <p:nvPr/>
          </p:nvGrpSpPr>
          <p:grpSpPr>
            <a:xfrm>
              <a:off x="3358399" y="4193010"/>
              <a:ext cx="2363377" cy="139537"/>
              <a:chOff x="3294800" y="4134603"/>
              <a:chExt cx="2638876" cy="152400"/>
            </a:xfrm>
          </p:grpSpPr>
          <p:sp>
            <p:nvSpPr>
              <p:cNvPr id="7717" name="Google Shape;7717;p72"/>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722" name="Google Shape;7722;p72"/>
          <p:cNvGraphicFramePr/>
          <p:nvPr/>
        </p:nvGraphicFramePr>
        <p:xfrm>
          <a:off x="711463" y="2153834"/>
          <a:ext cx="3000000" cy="3000000"/>
        </p:xfrm>
        <a:graphic>
          <a:graphicData uri="http://schemas.openxmlformats.org/drawingml/2006/table">
            <a:tbl>
              <a:tblPr>
                <a:noFill/>
                <a:tableStyleId>{61479E10-CC4D-482F-BBC3-64BB5282FBA5}</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723" name="Google Shape;7723;p72"/>
          <p:cNvGrpSpPr/>
          <p:nvPr/>
        </p:nvGrpSpPr>
        <p:grpSpPr>
          <a:xfrm>
            <a:off x="4161132" y="2557649"/>
            <a:ext cx="1302095" cy="60959"/>
            <a:chOff x="3558802" y="4011427"/>
            <a:chExt cx="1866000" cy="111300"/>
          </a:xfrm>
        </p:grpSpPr>
        <p:sp>
          <p:nvSpPr>
            <p:cNvPr id="7724" name="Google Shape;7724;p7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6" name="Google Shape;7726;p72"/>
          <p:cNvGrpSpPr/>
          <p:nvPr/>
        </p:nvGrpSpPr>
        <p:grpSpPr>
          <a:xfrm>
            <a:off x="4706620" y="2839808"/>
            <a:ext cx="914340" cy="60959"/>
            <a:chOff x="3558802" y="4011427"/>
            <a:chExt cx="1866000" cy="111300"/>
          </a:xfrm>
        </p:grpSpPr>
        <p:sp>
          <p:nvSpPr>
            <p:cNvPr id="7727" name="Google Shape;7727;p7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72"/>
          <p:cNvGrpSpPr/>
          <p:nvPr/>
        </p:nvGrpSpPr>
        <p:grpSpPr>
          <a:xfrm>
            <a:off x="5871419" y="3167606"/>
            <a:ext cx="2522867" cy="1001454"/>
            <a:chOff x="1904318" y="789980"/>
            <a:chExt cx="1489472" cy="606868"/>
          </a:xfrm>
        </p:grpSpPr>
        <p:cxnSp>
          <p:nvCxnSpPr>
            <p:cNvPr id="7730" name="Google Shape;7730;p7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731" name="Google Shape;7731;p7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732" name="Google Shape;7732;p7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733" name="Google Shape;7733;p72"/>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734" name="Google Shape;7734;p72"/>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735" name="Google Shape;7735;p72"/>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736" name="Google Shape;7736;p72"/>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737" name="Google Shape;7737;p7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2"/>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744" name="Google Shape;7744;p72"/>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745" name="Google Shape;7745;p72"/>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746" name="Google Shape;7746;p7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72"/>
          <p:cNvGrpSpPr/>
          <p:nvPr/>
        </p:nvGrpSpPr>
        <p:grpSpPr>
          <a:xfrm>
            <a:off x="3355824" y="951642"/>
            <a:ext cx="2363393" cy="1005865"/>
            <a:chOff x="3292400" y="1193188"/>
            <a:chExt cx="2615240" cy="1131075"/>
          </a:xfrm>
        </p:grpSpPr>
        <p:sp>
          <p:nvSpPr>
            <p:cNvPr id="7748" name="Google Shape;7748;p72"/>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49" name="Google Shape;7749;p72"/>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50" name="Google Shape;7750;p72"/>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751" name="Google Shape;7751;p72"/>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752" name="Google Shape;7752;p72"/>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753" name="Google Shape;7753;p72"/>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754" name="Google Shape;7754;p72"/>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755" name="Google Shape;7755;p72"/>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756" name="Google Shape;7756;p72"/>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757" name="Google Shape;7757;p72"/>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758" name="Google Shape;7758;p72"/>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759" name="Google Shape;7759;p72"/>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760" name="Google Shape;7760;p72"/>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761" name="Google Shape;7761;p72"/>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762" name="Google Shape;7762;p72"/>
            <p:cNvGrpSpPr/>
            <p:nvPr/>
          </p:nvGrpSpPr>
          <p:grpSpPr>
            <a:xfrm>
              <a:off x="3748438" y="1378608"/>
              <a:ext cx="2159202" cy="903971"/>
              <a:chOff x="1683525" y="2179850"/>
              <a:chExt cx="4519050" cy="2134525"/>
            </a:xfrm>
          </p:grpSpPr>
          <p:sp>
            <p:nvSpPr>
              <p:cNvPr id="7763" name="Google Shape;7763;p7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64" name="Google Shape;7764;p7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65" name="Google Shape;7765;p7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66" name="Google Shape;7766;p7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67" name="Google Shape;7767;p7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68" name="Google Shape;7768;p7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69" name="Google Shape;7769;p7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70" name="Google Shape;7770;p7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71" name="Google Shape;7771;p7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72" name="Google Shape;7772;p7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73" name="Google Shape;7773;p7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774" name="Google Shape;7774;p7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Shape 7778"/>
        <p:cNvGrpSpPr/>
        <p:nvPr/>
      </p:nvGrpSpPr>
      <p:grpSpPr>
        <a:xfrm>
          <a:off x="0" y="0"/>
          <a:ext cx="0" cy="0"/>
          <a:chOff x="0" y="0"/>
          <a:chExt cx="0" cy="0"/>
        </a:xfrm>
      </p:grpSpPr>
      <p:grpSp>
        <p:nvGrpSpPr>
          <p:cNvPr id="7779" name="Google Shape;7779;p73"/>
          <p:cNvGrpSpPr/>
          <p:nvPr/>
        </p:nvGrpSpPr>
        <p:grpSpPr>
          <a:xfrm>
            <a:off x="4796690" y="970936"/>
            <a:ext cx="745431" cy="718863"/>
            <a:chOff x="4249973" y="1201875"/>
            <a:chExt cx="1958568" cy="1888762"/>
          </a:xfrm>
        </p:grpSpPr>
        <p:sp>
          <p:nvSpPr>
            <p:cNvPr id="7780" name="Google Shape;7780;p73"/>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1" name="Google Shape;7781;p73"/>
            <p:cNvGrpSpPr/>
            <p:nvPr/>
          </p:nvGrpSpPr>
          <p:grpSpPr>
            <a:xfrm>
              <a:off x="5853086" y="1789142"/>
              <a:ext cx="355454" cy="1048099"/>
              <a:chOff x="5576108" y="2016725"/>
              <a:chExt cx="565200" cy="1666560"/>
            </a:xfrm>
          </p:grpSpPr>
          <p:sp>
            <p:nvSpPr>
              <p:cNvPr id="7782" name="Google Shape;7782;p73"/>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83" name="Google Shape;7783;p7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73"/>
            <p:cNvGrpSpPr/>
            <p:nvPr/>
          </p:nvGrpSpPr>
          <p:grpSpPr>
            <a:xfrm>
              <a:off x="4869455" y="2691676"/>
              <a:ext cx="1013897" cy="398961"/>
              <a:chOff x="4012057" y="3451825"/>
              <a:chExt cx="1612175" cy="634379"/>
            </a:xfrm>
          </p:grpSpPr>
          <p:sp>
            <p:nvSpPr>
              <p:cNvPr id="7785" name="Google Shape;7785;p73"/>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86" name="Google Shape;7786;p7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73"/>
            <p:cNvGrpSpPr/>
            <p:nvPr/>
          </p:nvGrpSpPr>
          <p:grpSpPr>
            <a:xfrm>
              <a:off x="4276937" y="2155961"/>
              <a:ext cx="651965" cy="891358"/>
              <a:chOff x="3069908" y="2599997"/>
              <a:chExt cx="1036675" cy="1417328"/>
            </a:xfrm>
          </p:grpSpPr>
          <p:sp>
            <p:nvSpPr>
              <p:cNvPr id="7788" name="Google Shape;7788;p73"/>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89" name="Google Shape;7789;p7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73"/>
            <p:cNvGrpSpPr/>
            <p:nvPr/>
          </p:nvGrpSpPr>
          <p:grpSpPr>
            <a:xfrm>
              <a:off x="5054918" y="1201875"/>
              <a:ext cx="999548" cy="602711"/>
              <a:chOff x="4306958" y="1082925"/>
              <a:chExt cx="1589359" cy="958358"/>
            </a:xfrm>
          </p:grpSpPr>
          <p:sp>
            <p:nvSpPr>
              <p:cNvPr id="7791" name="Google Shape;7791;p73"/>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92" name="Google Shape;7792;p7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3"/>
            <p:cNvGrpSpPr/>
            <p:nvPr/>
          </p:nvGrpSpPr>
          <p:grpSpPr>
            <a:xfrm>
              <a:off x="4249973" y="1303451"/>
              <a:ext cx="799317" cy="841334"/>
              <a:chOff x="3027033" y="1244439"/>
              <a:chExt cx="1270977" cy="1337786"/>
            </a:xfrm>
          </p:grpSpPr>
          <p:sp>
            <p:nvSpPr>
              <p:cNvPr id="7794" name="Google Shape;7794;p73"/>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795" name="Google Shape;7795;p7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6" name="Google Shape;7796;p73"/>
          <p:cNvGrpSpPr/>
          <p:nvPr/>
        </p:nvGrpSpPr>
        <p:grpSpPr>
          <a:xfrm>
            <a:off x="713063" y="1849386"/>
            <a:ext cx="761767" cy="729896"/>
            <a:chOff x="2657744" y="2337745"/>
            <a:chExt cx="832987" cy="798137"/>
          </a:xfrm>
        </p:grpSpPr>
        <p:sp>
          <p:nvSpPr>
            <p:cNvPr id="7797" name="Google Shape;7797;p73"/>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3"/>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3"/>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73"/>
          <p:cNvGrpSpPr/>
          <p:nvPr/>
        </p:nvGrpSpPr>
        <p:grpSpPr>
          <a:xfrm>
            <a:off x="3224027" y="1852592"/>
            <a:ext cx="685569" cy="723586"/>
            <a:chOff x="3398134" y="2057755"/>
            <a:chExt cx="704087" cy="743130"/>
          </a:xfrm>
        </p:grpSpPr>
        <p:grpSp>
          <p:nvGrpSpPr>
            <p:cNvPr id="7804" name="Google Shape;7804;p73"/>
            <p:cNvGrpSpPr/>
            <p:nvPr/>
          </p:nvGrpSpPr>
          <p:grpSpPr>
            <a:xfrm>
              <a:off x="3398134" y="2290183"/>
              <a:ext cx="315300" cy="219900"/>
              <a:chOff x="3398134" y="2290183"/>
              <a:chExt cx="315300" cy="219900"/>
            </a:xfrm>
          </p:grpSpPr>
          <p:sp>
            <p:nvSpPr>
              <p:cNvPr id="7805" name="Google Shape;7805;p73"/>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06" name="Google Shape;7806;p73"/>
              <p:cNvCxnSpPr>
                <a:stCxn id="780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7807" name="Google Shape;7807;p73"/>
            <p:cNvGrpSpPr/>
            <p:nvPr/>
          </p:nvGrpSpPr>
          <p:grpSpPr>
            <a:xfrm>
              <a:off x="3547823" y="2467358"/>
              <a:ext cx="219900" cy="333527"/>
              <a:chOff x="3547823" y="2467358"/>
              <a:chExt cx="219900" cy="333527"/>
            </a:xfrm>
          </p:grpSpPr>
          <p:sp>
            <p:nvSpPr>
              <p:cNvPr id="7808" name="Google Shape;7808;p73"/>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09" name="Google Shape;7809;p73"/>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7810" name="Google Shape;7810;p73"/>
            <p:cNvGrpSpPr/>
            <p:nvPr/>
          </p:nvGrpSpPr>
          <p:grpSpPr>
            <a:xfrm>
              <a:off x="3734138" y="2467358"/>
              <a:ext cx="219900" cy="333527"/>
              <a:chOff x="3734138" y="2467358"/>
              <a:chExt cx="219900" cy="333527"/>
            </a:xfrm>
          </p:grpSpPr>
          <p:sp>
            <p:nvSpPr>
              <p:cNvPr id="7811" name="Google Shape;7811;p73"/>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12" name="Google Shape;7812;p73"/>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7813" name="Google Shape;7813;p73"/>
            <p:cNvGrpSpPr/>
            <p:nvPr/>
          </p:nvGrpSpPr>
          <p:grpSpPr>
            <a:xfrm>
              <a:off x="3787560" y="2288011"/>
              <a:ext cx="314661" cy="219900"/>
              <a:chOff x="3787560" y="2288011"/>
              <a:chExt cx="314661" cy="219900"/>
            </a:xfrm>
          </p:grpSpPr>
          <p:sp>
            <p:nvSpPr>
              <p:cNvPr id="7814" name="Google Shape;7814;p73"/>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15" name="Google Shape;7815;p73"/>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7816" name="Google Shape;7816;p73"/>
            <p:cNvGrpSpPr/>
            <p:nvPr/>
          </p:nvGrpSpPr>
          <p:grpSpPr>
            <a:xfrm>
              <a:off x="3637290" y="2057755"/>
              <a:ext cx="219900" cy="335499"/>
              <a:chOff x="3637290" y="2057755"/>
              <a:chExt cx="219900" cy="335499"/>
            </a:xfrm>
          </p:grpSpPr>
          <p:sp>
            <p:nvSpPr>
              <p:cNvPr id="7817" name="Google Shape;7817;p73"/>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818" name="Google Shape;7818;p73"/>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7819" name="Google Shape;7819;p73"/>
          <p:cNvGrpSpPr/>
          <p:nvPr/>
        </p:nvGrpSpPr>
        <p:grpSpPr>
          <a:xfrm>
            <a:off x="4899249" y="1859288"/>
            <a:ext cx="710153" cy="710153"/>
            <a:chOff x="5007123" y="2079403"/>
            <a:chExt cx="687600" cy="687600"/>
          </a:xfrm>
        </p:grpSpPr>
        <p:sp>
          <p:nvSpPr>
            <p:cNvPr id="7820" name="Google Shape;7820;p73"/>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3"/>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3"/>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3"/>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73"/>
          <p:cNvGrpSpPr/>
          <p:nvPr/>
        </p:nvGrpSpPr>
        <p:grpSpPr>
          <a:xfrm>
            <a:off x="5708687" y="1853794"/>
            <a:ext cx="720998" cy="721183"/>
            <a:chOff x="5797446" y="2063053"/>
            <a:chExt cx="698100" cy="698280"/>
          </a:xfrm>
        </p:grpSpPr>
        <p:sp>
          <p:nvSpPr>
            <p:cNvPr id="7825" name="Google Shape;7825;p73"/>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3"/>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3"/>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3"/>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73"/>
          <p:cNvGrpSpPr/>
          <p:nvPr/>
        </p:nvGrpSpPr>
        <p:grpSpPr>
          <a:xfrm>
            <a:off x="8153834" y="3499399"/>
            <a:ext cx="280585" cy="673164"/>
            <a:chOff x="8075075" y="3754290"/>
            <a:chExt cx="255612" cy="613194"/>
          </a:xfrm>
        </p:grpSpPr>
        <p:grpSp>
          <p:nvGrpSpPr>
            <p:cNvPr id="7830" name="Google Shape;7830;p73"/>
            <p:cNvGrpSpPr/>
            <p:nvPr/>
          </p:nvGrpSpPr>
          <p:grpSpPr>
            <a:xfrm>
              <a:off x="8075075" y="3754290"/>
              <a:ext cx="255612" cy="613194"/>
              <a:chOff x="8075075" y="3754290"/>
              <a:chExt cx="255612" cy="613194"/>
            </a:xfrm>
          </p:grpSpPr>
          <p:sp>
            <p:nvSpPr>
              <p:cNvPr id="7831" name="Google Shape;7831;p73"/>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3"/>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3" name="Google Shape;7833;p73"/>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4" name="Google Shape;7834;p73"/>
          <p:cNvGrpSpPr/>
          <p:nvPr/>
        </p:nvGrpSpPr>
        <p:grpSpPr>
          <a:xfrm>
            <a:off x="5270892" y="3488196"/>
            <a:ext cx="470352" cy="683745"/>
            <a:chOff x="1697726" y="3244179"/>
            <a:chExt cx="788124" cy="1146069"/>
          </a:xfrm>
        </p:grpSpPr>
        <p:sp>
          <p:nvSpPr>
            <p:cNvPr id="7835" name="Google Shape;7835;p7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7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7" name="Google Shape;7837;p73"/>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8" name="Google Shape;7838;p73"/>
          <p:cNvGrpSpPr/>
          <p:nvPr/>
        </p:nvGrpSpPr>
        <p:grpSpPr>
          <a:xfrm>
            <a:off x="5892043" y="3499398"/>
            <a:ext cx="293891" cy="293845"/>
            <a:chOff x="6134814" y="3754290"/>
            <a:chExt cx="293891" cy="293845"/>
          </a:xfrm>
        </p:grpSpPr>
        <p:sp>
          <p:nvSpPr>
            <p:cNvPr id="7839" name="Google Shape;7839;p73"/>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3"/>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73"/>
          <p:cNvGrpSpPr/>
          <p:nvPr/>
        </p:nvGrpSpPr>
        <p:grpSpPr>
          <a:xfrm>
            <a:off x="5892043" y="3878069"/>
            <a:ext cx="293891" cy="293891"/>
            <a:chOff x="6134814" y="4086186"/>
            <a:chExt cx="293891" cy="293891"/>
          </a:xfrm>
        </p:grpSpPr>
        <p:sp>
          <p:nvSpPr>
            <p:cNvPr id="7842" name="Google Shape;7842;p73"/>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3"/>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4" name="Google Shape;7844;p73"/>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3"/>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6" name="Google Shape;7846;p73"/>
          <p:cNvGrpSpPr/>
          <p:nvPr/>
        </p:nvGrpSpPr>
        <p:grpSpPr>
          <a:xfrm>
            <a:off x="7817018" y="2706762"/>
            <a:ext cx="622883" cy="621944"/>
            <a:chOff x="1187048" y="238125"/>
            <a:chExt cx="5256397" cy="5248476"/>
          </a:xfrm>
        </p:grpSpPr>
        <p:sp>
          <p:nvSpPr>
            <p:cNvPr id="7847" name="Google Shape;7847;p7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73"/>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3"/>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3"/>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73"/>
          <p:cNvGrpSpPr/>
          <p:nvPr/>
        </p:nvGrpSpPr>
        <p:grpSpPr>
          <a:xfrm>
            <a:off x="2274123" y="2716370"/>
            <a:ext cx="1310987" cy="612407"/>
            <a:chOff x="238125" y="1188750"/>
            <a:chExt cx="7140450" cy="3335550"/>
          </a:xfrm>
        </p:grpSpPr>
        <p:sp>
          <p:nvSpPr>
            <p:cNvPr id="7852" name="Google Shape;7852;p7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7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7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73"/>
          <p:cNvGrpSpPr/>
          <p:nvPr/>
        </p:nvGrpSpPr>
        <p:grpSpPr>
          <a:xfrm>
            <a:off x="6599995" y="2706925"/>
            <a:ext cx="1110299" cy="621702"/>
            <a:chOff x="238125" y="1335475"/>
            <a:chExt cx="5418735" cy="3034175"/>
          </a:xfrm>
        </p:grpSpPr>
        <p:sp>
          <p:nvSpPr>
            <p:cNvPr id="7858" name="Google Shape;7858;p7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7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73"/>
          <p:cNvGrpSpPr/>
          <p:nvPr/>
        </p:nvGrpSpPr>
        <p:grpSpPr>
          <a:xfrm>
            <a:off x="5417655" y="2703822"/>
            <a:ext cx="1074451" cy="627181"/>
            <a:chOff x="5359127" y="2910889"/>
            <a:chExt cx="1097723" cy="640831"/>
          </a:xfrm>
        </p:grpSpPr>
        <p:grpSp>
          <p:nvGrpSpPr>
            <p:cNvPr id="7862" name="Google Shape;7862;p73"/>
            <p:cNvGrpSpPr/>
            <p:nvPr/>
          </p:nvGrpSpPr>
          <p:grpSpPr>
            <a:xfrm>
              <a:off x="5929791" y="3263088"/>
              <a:ext cx="527060" cy="287097"/>
              <a:chOff x="5929791" y="3263088"/>
              <a:chExt cx="527060" cy="287097"/>
            </a:xfrm>
          </p:grpSpPr>
          <p:sp>
            <p:nvSpPr>
              <p:cNvPr id="7863" name="Google Shape;7863;p73"/>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64" name="Google Shape;7864;p73"/>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65" name="Google Shape;7865;p73"/>
            <p:cNvGrpSpPr/>
            <p:nvPr/>
          </p:nvGrpSpPr>
          <p:grpSpPr>
            <a:xfrm>
              <a:off x="5359127" y="3263089"/>
              <a:ext cx="526428" cy="288631"/>
              <a:chOff x="5359127" y="3263089"/>
              <a:chExt cx="526428" cy="288631"/>
            </a:xfrm>
          </p:grpSpPr>
          <p:sp>
            <p:nvSpPr>
              <p:cNvPr id="7866" name="Google Shape;7866;p73"/>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67" name="Google Shape;7867;p73"/>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68" name="Google Shape;7868;p73"/>
            <p:cNvGrpSpPr/>
            <p:nvPr/>
          </p:nvGrpSpPr>
          <p:grpSpPr>
            <a:xfrm>
              <a:off x="5551525" y="2910889"/>
              <a:ext cx="520901" cy="610283"/>
              <a:chOff x="5551525" y="2910889"/>
              <a:chExt cx="520901" cy="610283"/>
            </a:xfrm>
          </p:grpSpPr>
          <p:sp>
            <p:nvSpPr>
              <p:cNvPr id="7869" name="Google Shape;7869;p73"/>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70" name="Google Shape;7870;p73"/>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71" name="Google Shape;7871;p73"/>
            <p:cNvGrpSpPr/>
            <p:nvPr/>
          </p:nvGrpSpPr>
          <p:grpSpPr>
            <a:xfrm>
              <a:off x="5743962" y="2919100"/>
              <a:ext cx="623674" cy="284502"/>
              <a:chOff x="5743962" y="2919100"/>
              <a:chExt cx="623674" cy="284502"/>
            </a:xfrm>
          </p:grpSpPr>
          <p:sp>
            <p:nvSpPr>
              <p:cNvPr id="7872" name="Google Shape;7872;p73"/>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73" name="Google Shape;7873;p73"/>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874" name="Google Shape;7874;p73"/>
          <p:cNvGrpSpPr/>
          <p:nvPr/>
        </p:nvGrpSpPr>
        <p:grpSpPr>
          <a:xfrm>
            <a:off x="7568868" y="1854534"/>
            <a:ext cx="874976" cy="719600"/>
            <a:chOff x="7608988" y="2093194"/>
            <a:chExt cx="817276" cy="672147"/>
          </a:xfrm>
        </p:grpSpPr>
        <p:cxnSp>
          <p:nvCxnSpPr>
            <p:cNvPr id="7875" name="Google Shape;7875;p73"/>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76" name="Google Shape;7876;p73"/>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77" name="Google Shape;7877;p73"/>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78" name="Google Shape;7878;p73"/>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79" name="Google Shape;7879;p73"/>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880" name="Google Shape;7880;p73"/>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881" name="Google Shape;7881;p73"/>
            <p:cNvGrpSpPr/>
            <p:nvPr/>
          </p:nvGrpSpPr>
          <p:grpSpPr>
            <a:xfrm>
              <a:off x="7721175" y="2093194"/>
              <a:ext cx="599587" cy="623846"/>
              <a:chOff x="7721175" y="2093194"/>
              <a:chExt cx="599587" cy="623846"/>
            </a:xfrm>
          </p:grpSpPr>
          <p:grpSp>
            <p:nvGrpSpPr>
              <p:cNvPr id="7882" name="Google Shape;7882;p73"/>
              <p:cNvGrpSpPr/>
              <p:nvPr/>
            </p:nvGrpSpPr>
            <p:grpSpPr>
              <a:xfrm>
                <a:off x="7721175" y="2093194"/>
                <a:ext cx="291605" cy="623846"/>
                <a:chOff x="9405575" y="2061418"/>
                <a:chExt cx="291605" cy="623846"/>
              </a:xfrm>
            </p:grpSpPr>
            <p:sp>
              <p:nvSpPr>
                <p:cNvPr id="7883" name="Google Shape;7883;p7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73"/>
              <p:cNvGrpSpPr/>
              <p:nvPr/>
            </p:nvGrpSpPr>
            <p:grpSpPr>
              <a:xfrm flipH="1">
                <a:off x="8029157" y="2093194"/>
                <a:ext cx="291605" cy="623846"/>
                <a:chOff x="9405575" y="2061418"/>
                <a:chExt cx="291605" cy="623846"/>
              </a:xfrm>
            </p:grpSpPr>
            <p:sp>
              <p:nvSpPr>
                <p:cNvPr id="7891" name="Google Shape;7891;p73"/>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98" name="Google Shape;7898;p73"/>
          <p:cNvGrpSpPr/>
          <p:nvPr/>
        </p:nvGrpSpPr>
        <p:grpSpPr>
          <a:xfrm>
            <a:off x="4013304" y="970936"/>
            <a:ext cx="712557" cy="785901"/>
            <a:chOff x="4206459" y="1191441"/>
            <a:chExt cx="712557" cy="785901"/>
          </a:xfrm>
        </p:grpSpPr>
        <p:sp>
          <p:nvSpPr>
            <p:cNvPr id="7899" name="Google Shape;7899;p73"/>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3" name="Google Shape;7903;p73"/>
            <p:cNvGrpSpPr/>
            <p:nvPr/>
          </p:nvGrpSpPr>
          <p:grpSpPr>
            <a:xfrm>
              <a:off x="4644280" y="1290523"/>
              <a:ext cx="143716" cy="29463"/>
              <a:chOff x="4644280" y="1290523"/>
              <a:chExt cx="143716" cy="29463"/>
            </a:xfrm>
          </p:grpSpPr>
          <p:sp>
            <p:nvSpPr>
              <p:cNvPr id="7904" name="Google Shape;7904;p73"/>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3"/>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3"/>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8" name="Google Shape;7908;p73"/>
            <p:cNvGrpSpPr/>
            <p:nvPr/>
          </p:nvGrpSpPr>
          <p:grpSpPr>
            <a:xfrm>
              <a:off x="4356567" y="1191441"/>
              <a:ext cx="143690" cy="29488"/>
              <a:chOff x="4356567" y="1191441"/>
              <a:chExt cx="143690" cy="29488"/>
            </a:xfrm>
          </p:grpSpPr>
          <p:sp>
            <p:nvSpPr>
              <p:cNvPr id="7909" name="Google Shape;7909;p73"/>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3" name="Google Shape;7913;p73"/>
            <p:cNvGrpSpPr/>
            <p:nvPr/>
          </p:nvGrpSpPr>
          <p:grpSpPr>
            <a:xfrm>
              <a:off x="4339009" y="1863727"/>
              <a:ext cx="143703" cy="29476"/>
              <a:chOff x="4339009" y="1863727"/>
              <a:chExt cx="143703" cy="29476"/>
            </a:xfrm>
          </p:grpSpPr>
          <p:sp>
            <p:nvSpPr>
              <p:cNvPr id="7914" name="Google Shape;7914;p73"/>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73"/>
            <p:cNvGrpSpPr/>
            <p:nvPr/>
          </p:nvGrpSpPr>
          <p:grpSpPr>
            <a:xfrm>
              <a:off x="4206459" y="1607315"/>
              <a:ext cx="29539" cy="142899"/>
              <a:chOff x="4206459" y="1607315"/>
              <a:chExt cx="29539" cy="142899"/>
            </a:xfrm>
          </p:grpSpPr>
          <p:sp>
            <p:nvSpPr>
              <p:cNvPr id="7919" name="Google Shape;7919;p73"/>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3" name="Google Shape;7923;p73"/>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7" name="Google Shape;7927;p73"/>
            <p:cNvGrpSpPr/>
            <p:nvPr/>
          </p:nvGrpSpPr>
          <p:grpSpPr>
            <a:xfrm>
              <a:off x="4889463" y="1423737"/>
              <a:ext cx="29552" cy="142899"/>
              <a:chOff x="4889463" y="1423737"/>
              <a:chExt cx="29552" cy="142899"/>
            </a:xfrm>
          </p:grpSpPr>
          <p:sp>
            <p:nvSpPr>
              <p:cNvPr id="7928" name="Google Shape;7928;p73"/>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73"/>
            <p:cNvGrpSpPr/>
            <p:nvPr/>
          </p:nvGrpSpPr>
          <p:grpSpPr>
            <a:xfrm>
              <a:off x="4771663" y="1876896"/>
              <a:ext cx="108651" cy="100447"/>
              <a:chOff x="4771663" y="1876896"/>
              <a:chExt cx="108651" cy="100447"/>
            </a:xfrm>
          </p:grpSpPr>
          <p:sp>
            <p:nvSpPr>
              <p:cNvPr id="7933" name="Google Shape;7933;p73"/>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73"/>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7" name="Google Shape;7937;p73"/>
          <p:cNvGrpSpPr/>
          <p:nvPr/>
        </p:nvGrpSpPr>
        <p:grpSpPr>
          <a:xfrm>
            <a:off x="4008780" y="1854159"/>
            <a:ext cx="791287" cy="720350"/>
            <a:chOff x="267375" y="1071875"/>
            <a:chExt cx="470500" cy="428550"/>
          </a:xfrm>
        </p:grpSpPr>
        <p:sp>
          <p:nvSpPr>
            <p:cNvPr id="7938" name="Google Shape;7938;p73"/>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3"/>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73"/>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3"/>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3"/>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73"/>
          <p:cNvGrpSpPr/>
          <p:nvPr/>
        </p:nvGrpSpPr>
        <p:grpSpPr>
          <a:xfrm>
            <a:off x="709275" y="3498789"/>
            <a:ext cx="1408444" cy="673166"/>
            <a:chOff x="712664" y="3693287"/>
            <a:chExt cx="1460738" cy="698160"/>
          </a:xfrm>
        </p:grpSpPr>
        <p:grpSp>
          <p:nvGrpSpPr>
            <p:cNvPr id="7947" name="Google Shape;7947;p73"/>
            <p:cNvGrpSpPr/>
            <p:nvPr/>
          </p:nvGrpSpPr>
          <p:grpSpPr>
            <a:xfrm>
              <a:off x="1380079" y="4133090"/>
              <a:ext cx="234048" cy="258099"/>
              <a:chOff x="1380079" y="4133090"/>
              <a:chExt cx="234048" cy="258099"/>
            </a:xfrm>
          </p:grpSpPr>
          <p:sp>
            <p:nvSpPr>
              <p:cNvPr id="7948" name="Google Shape;7948;p73"/>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884610" y="3864082"/>
              <a:ext cx="1118566" cy="527275"/>
              <a:chOff x="890961" y="3865463"/>
              <a:chExt cx="1115221" cy="525698"/>
            </a:xfrm>
          </p:grpSpPr>
          <p:sp>
            <p:nvSpPr>
              <p:cNvPr id="7952" name="Google Shape;7952;p73"/>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73"/>
            <p:cNvGrpSpPr/>
            <p:nvPr/>
          </p:nvGrpSpPr>
          <p:grpSpPr>
            <a:xfrm>
              <a:off x="712664" y="3693287"/>
              <a:ext cx="1460738" cy="698160"/>
              <a:chOff x="712664" y="3693025"/>
              <a:chExt cx="1460738" cy="698160"/>
            </a:xfrm>
          </p:grpSpPr>
          <p:sp>
            <p:nvSpPr>
              <p:cNvPr id="7956" name="Google Shape;7956;p73"/>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3"/>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3"/>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62" name="Google Shape;7962;p73"/>
          <p:cNvGrpSpPr/>
          <p:nvPr/>
        </p:nvGrpSpPr>
        <p:grpSpPr>
          <a:xfrm>
            <a:off x="3146990" y="970936"/>
            <a:ext cx="795485" cy="738831"/>
            <a:chOff x="3348603" y="1236445"/>
            <a:chExt cx="749256" cy="695894"/>
          </a:xfrm>
        </p:grpSpPr>
        <p:grpSp>
          <p:nvGrpSpPr>
            <p:cNvPr id="7963" name="Google Shape;7963;p73"/>
            <p:cNvGrpSpPr/>
            <p:nvPr/>
          </p:nvGrpSpPr>
          <p:grpSpPr>
            <a:xfrm>
              <a:off x="3583779" y="1236445"/>
              <a:ext cx="293795" cy="285811"/>
              <a:chOff x="3750225" y="1774000"/>
              <a:chExt cx="149575" cy="145525"/>
            </a:xfrm>
          </p:grpSpPr>
          <p:sp>
            <p:nvSpPr>
              <p:cNvPr id="7964" name="Google Shape;7964;p7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73"/>
            <p:cNvGrpSpPr/>
            <p:nvPr/>
          </p:nvGrpSpPr>
          <p:grpSpPr>
            <a:xfrm>
              <a:off x="3775534" y="1462599"/>
              <a:ext cx="322325" cy="285958"/>
              <a:chOff x="3847850" y="1889150"/>
              <a:chExt cx="164100" cy="145600"/>
            </a:xfrm>
          </p:grpSpPr>
          <p:sp>
            <p:nvSpPr>
              <p:cNvPr id="7967" name="Google Shape;7967;p7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545329" y="1646528"/>
              <a:ext cx="293746" cy="285811"/>
              <a:chOff x="3730650" y="1982800"/>
              <a:chExt cx="149550" cy="145525"/>
            </a:xfrm>
          </p:grpSpPr>
          <p:sp>
            <p:nvSpPr>
              <p:cNvPr id="7970" name="Google Shape;7970;p7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73"/>
            <p:cNvGrpSpPr/>
            <p:nvPr/>
          </p:nvGrpSpPr>
          <p:grpSpPr>
            <a:xfrm>
              <a:off x="3348603" y="1415046"/>
              <a:ext cx="294384" cy="284387"/>
              <a:chOff x="3630494" y="1864938"/>
              <a:chExt cx="149875" cy="144800"/>
            </a:xfrm>
          </p:grpSpPr>
          <p:sp>
            <p:nvSpPr>
              <p:cNvPr id="7973" name="Google Shape;7973;p73"/>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5" name="Google Shape;7975;p73"/>
          <p:cNvGrpSpPr/>
          <p:nvPr/>
        </p:nvGrpSpPr>
        <p:grpSpPr>
          <a:xfrm>
            <a:off x="2268517" y="3493832"/>
            <a:ext cx="1324924" cy="678083"/>
            <a:chOff x="2413923" y="3711366"/>
            <a:chExt cx="1374117" cy="703260"/>
          </a:xfrm>
        </p:grpSpPr>
        <p:grpSp>
          <p:nvGrpSpPr>
            <p:cNvPr id="7976" name="Google Shape;7976;p73"/>
            <p:cNvGrpSpPr/>
            <p:nvPr/>
          </p:nvGrpSpPr>
          <p:grpSpPr>
            <a:xfrm>
              <a:off x="2413923" y="3711366"/>
              <a:ext cx="1374117" cy="703260"/>
              <a:chOff x="2413923" y="3711366"/>
              <a:chExt cx="1374117" cy="703260"/>
            </a:xfrm>
          </p:grpSpPr>
          <p:sp>
            <p:nvSpPr>
              <p:cNvPr id="7977" name="Google Shape;7977;p73"/>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8" name="Google Shape;7978;p73"/>
              <p:cNvGrpSpPr/>
              <p:nvPr/>
            </p:nvGrpSpPr>
            <p:grpSpPr>
              <a:xfrm>
                <a:off x="2600284" y="3808654"/>
                <a:ext cx="234506" cy="138009"/>
                <a:chOff x="2600284" y="3808654"/>
                <a:chExt cx="234506" cy="138009"/>
              </a:xfrm>
            </p:grpSpPr>
            <p:sp>
              <p:nvSpPr>
                <p:cNvPr id="7979" name="Google Shape;7979;p73"/>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0" name="Google Shape;7980;p73"/>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81" name="Google Shape;7981;p73"/>
              <p:cNvGrpSpPr/>
              <p:nvPr/>
            </p:nvGrpSpPr>
            <p:grpSpPr>
              <a:xfrm>
                <a:off x="3359659" y="3805664"/>
                <a:ext cx="232294" cy="141000"/>
                <a:chOff x="3359659" y="3805664"/>
                <a:chExt cx="232294" cy="141000"/>
              </a:xfrm>
            </p:grpSpPr>
            <p:sp>
              <p:nvSpPr>
                <p:cNvPr id="7982" name="Google Shape;7982;p73"/>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3" name="Google Shape;7983;p73"/>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84" name="Google Shape;7984;p73"/>
              <p:cNvGrpSpPr/>
              <p:nvPr/>
            </p:nvGrpSpPr>
            <p:grpSpPr>
              <a:xfrm>
                <a:off x="3067316" y="3711366"/>
                <a:ext cx="66900" cy="166809"/>
                <a:chOff x="3067316" y="3711366"/>
                <a:chExt cx="66900" cy="166809"/>
              </a:xfrm>
            </p:grpSpPr>
            <p:sp>
              <p:nvSpPr>
                <p:cNvPr id="7985" name="Google Shape;7985;p73"/>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6" name="Google Shape;7986;p73"/>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87" name="Google Shape;7987;p73"/>
              <p:cNvGrpSpPr/>
              <p:nvPr/>
            </p:nvGrpSpPr>
            <p:grpSpPr>
              <a:xfrm>
                <a:off x="2413923" y="4058666"/>
                <a:ext cx="224119" cy="66900"/>
                <a:chOff x="2413923" y="4058666"/>
                <a:chExt cx="224119" cy="66900"/>
              </a:xfrm>
            </p:grpSpPr>
            <p:sp>
              <p:nvSpPr>
                <p:cNvPr id="7988" name="Google Shape;7988;p73"/>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9" name="Google Shape;7989;p73"/>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90" name="Google Shape;7990;p73"/>
              <p:cNvGrpSpPr/>
              <p:nvPr/>
            </p:nvGrpSpPr>
            <p:grpSpPr>
              <a:xfrm>
                <a:off x="3564643" y="4058666"/>
                <a:ext cx="223397" cy="66900"/>
                <a:chOff x="3564643" y="4058666"/>
                <a:chExt cx="223397" cy="66900"/>
              </a:xfrm>
            </p:grpSpPr>
            <p:sp>
              <p:nvSpPr>
                <p:cNvPr id="7991" name="Google Shape;7991;p73"/>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92" name="Google Shape;7992;p73"/>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7993" name="Google Shape;7993;p73"/>
            <p:cNvGrpSpPr/>
            <p:nvPr/>
          </p:nvGrpSpPr>
          <p:grpSpPr>
            <a:xfrm>
              <a:off x="2633353" y="3965763"/>
              <a:ext cx="933975" cy="445687"/>
              <a:chOff x="2633353" y="3965763"/>
              <a:chExt cx="933975" cy="445687"/>
            </a:xfrm>
          </p:grpSpPr>
          <p:sp>
            <p:nvSpPr>
              <p:cNvPr id="7994" name="Google Shape;7994;p73"/>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3"/>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96" name="Google Shape;7996;p73"/>
          <p:cNvGrpSpPr/>
          <p:nvPr/>
        </p:nvGrpSpPr>
        <p:grpSpPr>
          <a:xfrm>
            <a:off x="6392789" y="1044380"/>
            <a:ext cx="1131087" cy="587383"/>
            <a:chOff x="238125" y="999450"/>
            <a:chExt cx="7140700" cy="3708225"/>
          </a:xfrm>
        </p:grpSpPr>
        <p:sp>
          <p:nvSpPr>
            <p:cNvPr id="7997" name="Google Shape;7997;p7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744240" y="3493874"/>
            <a:ext cx="1375854" cy="678131"/>
            <a:chOff x="3913765" y="3641905"/>
            <a:chExt cx="1522805" cy="750560"/>
          </a:xfrm>
        </p:grpSpPr>
        <p:grpSp>
          <p:nvGrpSpPr>
            <p:cNvPr id="8007" name="Google Shape;8007;p73"/>
            <p:cNvGrpSpPr/>
            <p:nvPr/>
          </p:nvGrpSpPr>
          <p:grpSpPr>
            <a:xfrm>
              <a:off x="3913765" y="3997002"/>
              <a:ext cx="1522805" cy="395463"/>
              <a:chOff x="3913765" y="3997002"/>
              <a:chExt cx="1522805" cy="395463"/>
            </a:xfrm>
          </p:grpSpPr>
          <p:grpSp>
            <p:nvGrpSpPr>
              <p:cNvPr id="8008" name="Google Shape;8008;p73"/>
              <p:cNvGrpSpPr/>
              <p:nvPr/>
            </p:nvGrpSpPr>
            <p:grpSpPr>
              <a:xfrm>
                <a:off x="3913765" y="4138659"/>
                <a:ext cx="507602" cy="253806"/>
                <a:chOff x="3913765" y="4138659"/>
                <a:chExt cx="507602" cy="253806"/>
              </a:xfrm>
            </p:grpSpPr>
            <p:sp>
              <p:nvSpPr>
                <p:cNvPr id="8009" name="Google Shape;8009;p73"/>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3"/>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011" name="Google Shape;8011;p73"/>
              <p:cNvGrpSpPr/>
              <p:nvPr/>
            </p:nvGrpSpPr>
            <p:grpSpPr>
              <a:xfrm>
                <a:off x="4421361" y="3997002"/>
                <a:ext cx="507618" cy="395463"/>
                <a:chOff x="4421361" y="3997002"/>
                <a:chExt cx="507618" cy="395463"/>
              </a:xfrm>
            </p:grpSpPr>
            <p:sp>
              <p:nvSpPr>
                <p:cNvPr id="8012" name="Google Shape;8012;p73"/>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3"/>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73"/>
              <p:cNvGrpSpPr/>
              <p:nvPr/>
            </p:nvGrpSpPr>
            <p:grpSpPr>
              <a:xfrm>
                <a:off x="4928973" y="4189418"/>
                <a:ext cx="507596" cy="203047"/>
                <a:chOff x="4928973" y="4189418"/>
                <a:chExt cx="507596" cy="203047"/>
              </a:xfrm>
            </p:grpSpPr>
            <p:sp>
              <p:nvSpPr>
                <p:cNvPr id="8015" name="Google Shape;8015;p73"/>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3"/>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17" name="Google Shape;8017;p73"/>
            <p:cNvGrpSpPr/>
            <p:nvPr/>
          </p:nvGrpSpPr>
          <p:grpSpPr>
            <a:xfrm>
              <a:off x="4482186" y="3641905"/>
              <a:ext cx="397605" cy="349784"/>
              <a:chOff x="2906375" y="1159725"/>
              <a:chExt cx="1860575" cy="1636800"/>
            </a:xfrm>
          </p:grpSpPr>
          <p:sp>
            <p:nvSpPr>
              <p:cNvPr id="8018" name="Google Shape;8018;p73"/>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3"/>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3"/>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3"/>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2" name="Google Shape;8022;p73"/>
          <p:cNvGrpSpPr/>
          <p:nvPr/>
        </p:nvGrpSpPr>
        <p:grpSpPr>
          <a:xfrm>
            <a:off x="6528949" y="1853801"/>
            <a:ext cx="940737" cy="721067"/>
            <a:chOff x="6599718" y="2068734"/>
            <a:chExt cx="940737" cy="721067"/>
          </a:xfrm>
        </p:grpSpPr>
        <p:sp>
          <p:nvSpPr>
            <p:cNvPr id="8023" name="Google Shape;8023;p73"/>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3"/>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3"/>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3"/>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3"/>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3"/>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9" name="Google Shape;8029;p73"/>
            <p:cNvGrpSpPr/>
            <p:nvPr/>
          </p:nvGrpSpPr>
          <p:grpSpPr>
            <a:xfrm>
              <a:off x="6836957" y="2068734"/>
              <a:ext cx="461892" cy="721067"/>
              <a:chOff x="6836957" y="2068734"/>
              <a:chExt cx="461892" cy="721067"/>
            </a:xfrm>
          </p:grpSpPr>
          <p:sp>
            <p:nvSpPr>
              <p:cNvPr id="8030" name="Google Shape;8030;p73"/>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3"/>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3"/>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3"/>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3"/>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3"/>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6" name="Google Shape;8036;p73"/>
              <p:cNvGrpSpPr/>
              <p:nvPr/>
            </p:nvGrpSpPr>
            <p:grpSpPr>
              <a:xfrm>
                <a:off x="6836957" y="2068734"/>
                <a:ext cx="461892" cy="721067"/>
                <a:chOff x="6836957" y="2068734"/>
                <a:chExt cx="461892" cy="721067"/>
              </a:xfrm>
            </p:grpSpPr>
            <p:sp>
              <p:nvSpPr>
                <p:cNvPr id="8037" name="Google Shape;8037;p73"/>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73"/>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3"/>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3"/>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3"/>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73"/>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3"/>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44" name="Google Shape;8044;p73"/>
          <p:cNvGrpSpPr/>
          <p:nvPr/>
        </p:nvGrpSpPr>
        <p:grpSpPr>
          <a:xfrm>
            <a:off x="2412267" y="1858147"/>
            <a:ext cx="712577" cy="712374"/>
            <a:chOff x="2559249" y="2069323"/>
            <a:chExt cx="685566" cy="685634"/>
          </a:xfrm>
        </p:grpSpPr>
        <p:sp>
          <p:nvSpPr>
            <p:cNvPr id="8045" name="Google Shape;8045;p73"/>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3"/>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73"/>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3"/>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3"/>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73"/>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3"/>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3"/>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3"/>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3"/>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3"/>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3"/>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3"/>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73"/>
          <p:cNvGrpSpPr/>
          <p:nvPr/>
        </p:nvGrpSpPr>
        <p:grpSpPr>
          <a:xfrm>
            <a:off x="7594705" y="970936"/>
            <a:ext cx="845645" cy="711911"/>
            <a:chOff x="951975" y="315800"/>
            <a:chExt cx="5860325" cy="4933550"/>
          </a:xfrm>
        </p:grpSpPr>
        <p:sp>
          <p:nvSpPr>
            <p:cNvPr id="8059" name="Google Shape;8059;p73"/>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3"/>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3"/>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73"/>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3"/>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3"/>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3"/>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3"/>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73"/>
          <p:cNvGrpSpPr/>
          <p:nvPr/>
        </p:nvGrpSpPr>
        <p:grpSpPr>
          <a:xfrm>
            <a:off x="3691834" y="2707045"/>
            <a:ext cx="1617932" cy="621724"/>
            <a:chOff x="3862800" y="3038525"/>
            <a:chExt cx="1329006" cy="510698"/>
          </a:xfrm>
        </p:grpSpPr>
        <p:sp>
          <p:nvSpPr>
            <p:cNvPr id="8068" name="Google Shape;8068;p73"/>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3"/>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0" name="Google Shape;8070;p73"/>
            <p:cNvGrpSpPr/>
            <p:nvPr/>
          </p:nvGrpSpPr>
          <p:grpSpPr>
            <a:xfrm>
              <a:off x="3967075" y="3040337"/>
              <a:ext cx="1019927" cy="402126"/>
              <a:chOff x="3967075" y="3040337"/>
              <a:chExt cx="1019927" cy="402126"/>
            </a:xfrm>
          </p:grpSpPr>
          <p:sp>
            <p:nvSpPr>
              <p:cNvPr id="8071" name="Google Shape;8071;p73"/>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3"/>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73"/>
            <p:cNvGrpSpPr/>
            <p:nvPr/>
          </p:nvGrpSpPr>
          <p:grpSpPr>
            <a:xfrm>
              <a:off x="4186700" y="3040337"/>
              <a:ext cx="390475" cy="183289"/>
              <a:chOff x="4186700" y="3040337"/>
              <a:chExt cx="390475" cy="183289"/>
            </a:xfrm>
          </p:grpSpPr>
          <p:sp>
            <p:nvSpPr>
              <p:cNvPr id="8074" name="Google Shape;8074;p73"/>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3"/>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73"/>
            <p:cNvGrpSpPr/>
            <p:nvPr/>
          </p:nvGrpSpPr>
          <p:grpSpPr>
            <a:xfrm>
              <a:off x="4073727" y="3040337"/>
              <a:ext cx="697794" cy="296263"/>
              <a:chOff x="4073727" y="3040337"/>
              <a:chExt cx="697794" cy="296263"/>
            </a:xfrm>
          </p:grpSpPr>
          <p:sp>
            <p:nvSpPr>
              <p:cNvPr id="8077" name="Google Shape;8077;p73"/>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3"/>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73"/>
            <p:cNvGrpSpPr/>
            <p:nvPr/>
          </p:nvGrpSpPr>
          <p:grpSpPr>
            <a:xfrm>
              <a:off x="3862800" y="3038525"/>
              <a:ext cx="1329006" cy="510698"/>
              <a:chOff x="3862800" y="3038525"/>
              <a:chExt cx="1329006" cy="510698"/>
            </a:xfrm>
          </p:grpSpPr>
          <p:sp>
            <p:nvSpPr>
              <p:cNvPr id="8080" name="Google Shape;8080;p73"/>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3"/>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2" name="Google Shape;8082;p73"/>
          <p:cNvGrpSpPr/>
          <p:nvPr/>
        </p:nvGrpSpPr>
        <p:grpSpPr>
          <a:xfrm>
            <a:off x="700156" y="970936"/>
            <a:ext cx="883205" cy="775176"/>
            <a:chOff x="649648" y="271400"/>
            <a:chExt cx="6215377" cy="5455143"/>
          </a:xfrm>
        </p:grpSpPr>
        <p:sp>
          <p:nvSpPr>
            <p:cNvPr id="8083" name="Google Shape;8083;p73"/>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3"/>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3"/>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3"/>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3"/>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3"/>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3"/>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3"/>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3"/>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3"/>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3"/>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3"/>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73"/>
          <p:cNvGrpSpPr/>
          <p:nvPr/>
        </p:nvGrpSpPr>
        <p:grpSpPr>
          <a:xfrm>
            <a:off x="2308457" y="970936"/>
            <a:ext cx="767704" cy="815489"/>
            <a:chOff x="2499700" y="1135950"/>
            <a:chExt cx="732402" cy="777990"/>
          </a:xfrm>
        </p:grpSpPr>
        <p:grpSp>
          <p:nvGrpSpPr>
            <p:cNvPr id="8096" name="Google Shape;8096;p73"/>
            <p:cNvGrpSpPr/>
            <p:nvPr/>
          </p:nvGrpSpPr>
          <p:grpSpPr>
            <a:xfrm>
              <a:off x="2499700" y="1135950"/>
              <a:ext cx="732402" cy="694705"/>
              <a:chOff x="2499700" y="1135950"/>
              <a:chExt cx="732402" cy="694705"/>
            </a:xfrm>
          </p:grpSpPr>
          <p:sp>
            <p:nvSpPr>
              <p:cNvPr id="8097" name="Google Shape;8097;p73"/>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3"/>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3"/>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73"/>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3"/>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3"/>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3"/>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3"/>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3"/>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3"/>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3"/>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3"/>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3"/>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3"/>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3"/>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3"/>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3"/>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3"/>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3"/>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3"/>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3"/>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3"/>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3"/>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73"/>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3"/>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3"/>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3"/>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73"/>
            <p:cNvGrpSpPr/>
            <p:nvPr/>
          </p:nvGrpSpPr>
          <p:grpSpPr>
            <a:xfrm>
              <a:off x="2517909" y="1188726"/>
              <a:ext cx="702702" cy="725214"/>
              <a:chOff x="2517909" y="1188726"/>
              <a:chExt cx="702702" cy="725214"/>
            </a:xfrm>
          </p:grpSpPr>
          <p:sp>
            <p:nvSpPr>
              <p:cNvPr id="8125" name="Google Shape;8125;p73"/>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3"/>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3"/>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3"/>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3"/>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0" name="Google Shape;8130;p73"/>
          <p:cNvGrpSpPr/>
          <p:nvPr/>
        </p:nvGrpSpPr>
        <p:grpSpPr>
          <a:xfrm>
            <a:off x="1654189" y="970936"/>
            <a:ext cx="583439" cy="870229"/>
            <a:chOff x="1716825" y="1121550"/>
            <a:chExt cx="622800" cy="928938"/>
          </a:xfrm>
        </p:grpSpPr>
        <p:grpSp>
          <p:nvGrpSpPr>
            <p:cNvPr id="8131" name="Google Shape;8131;p73"/>
            <p:cNvGrpSpPr/>
            <p:nvPr/>
          </p:nvGrpSpPr>
          <p:grpSpPr>
            <a:xfrm>
              <a:off x="1716825" y="1121550"/>
              <a:ext cx="622800" cy="928938"/>
              <a:chOff x="1716825" y="1121550"/>
              <a:chExt cx="622800" cy="928938"/>
            </a:xfrm>
          </p:grpSpPr>
          <p:cxnSp>
            <p:nvCxnSpPr>
              <p:cNvPr id="8132" name="Google Shape;8132;p73"/>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133" name="Google Shape;8133;p73"/>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73"/>
            <p:cNvGrpSpPr/>
            <p:nvPr/>
          </p:nvGrpSpPr>
          <p:grpSpPr>
            <a:xfrm>
              <a:off x="1768050" y="1172775"/>
              <a:ext cx="520200" cy="832000"/>
              <a:chOff x="1768050" y="1172775"/>
              <a:chExt cx="520200" cy="832000"/>
            </a:xfrm>
          </p:grpSpPr>
          <p:cxnSp>
            <p:nvCxnSpPr>
              <p:cNvPr id="8135" name="Google Shape;8135;p73"/>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136" name="Google Shape;8136;p73"/>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73"/>
            <p:cNvGrpSpPr/>
            <p:nvPr/>
          </p:nvGrpSpPr>
          <p:grpSpPr>
            <a:xfrm>
              <a:off x="1820100" y="1225475"/>
              <a:ext cx="416400" cy="729575"/>
              <a:chOff x="1820100" y="1225475"/>
              <a:chExt cx="416400" cy="729575"/>
            </a:xfrm>
          </p:grpSpPr>
          <p:cxnSp>
            <p:nvCxnSpPr>
              <p:cNvPr id="8138" name="Google Shape;8138;p73"/>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139" name="Google Shape;8139;p73"/>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73"/>
            <p:cNvGrpSpPr/>
            <p:nvPr/>
          </p:nvGrpSpPr>
          <p:grpSpPr>
            <a:xfrm>
              <a:off x="1874250" y="1278825"/>
              <a:ext cx="308100" cy="605275"/>
              <a:chOff x="1874250" y="1278825"/>
              <a:chExt cx="308100" cy="605275"/>
            </a:xfrm>
          </p:grpSpPr>
          <p:cxnSp>
            <p:nvCxnSpPr>
              <p:cNvPr id="8141" name="Google Shape;8141;p73"/>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142" name="Google Shape;8142;p73"/>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3" name="Google Shape;8143;p73"/>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4" name="Google Shape;8144;p73"/>
          <p:cNvGrpSpPr/>
          <p:nvPr/>
        </p:nvGrpSpPr>
        <p:grpSpPr>
          <a:xfrm>
            <a:off x="1574012" y="1857258"/>
            <a:ext cx="739072" cy="714152"/>
            <a:chOff x="4334725" y="1355875"/>
            <a:chExt cx="3106650" cy="3001900"/>
          </a:xfrm>
        </p:grpSpPr>
        <p:grpSp>
          <p:nvGrpSpPr>
            <p:cNvPr id="8145" name="Google Shape;8145;p73"/>
            <p:cNvGrpSpPr/>
            <p:nvPr/>
          </p:nvGrpSpPr>
          <p:grpSpPr>
            <a:xfrm>
              <a:off x="4516050" y="1724875"/>
              <a:ext cx="2693725" cy="2632900"/>
              <a:chOff x="4516050" y="1724875"/>
              <a:chExt cx="2693725" cy="2632900"/>
            </a:xfrm>
          </p:grpSpPr>
          <p:sp>
            <p:nvSpPr>
              <p:cNvPr id="8146" name="Google Shape;8146;p73"/>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3"/>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3"/>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3"/>
            <p:cNvGrpSpPr/>
            <p:nvPr/>
          </p:nvGrpSpPr>
          <p:grpSpPr>
            <a:xfrm>
              <a:off x="4334725" y="1355875"/>
              <a:ext cx="3106650" cy="2709650"/>
              <a:chOff x="4334725" y="1355875"/>
              <a:chExt cx="3106650" cy="2709650"/>
            </a:xfrm>
          </p:grpSpPr>
          <p:sp>
            <p:nvSpPr>
              <p:cNvPr id="8150" name="Google Shape;8150;p73"/>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3"/>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3"/>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3" name="Google Shape;8153;p73"/>
          <p:cNvGrpSpPr/>
          <p:nvPr/>
        </p:nvGrpSpPr>
        <p:grpSpPr>
          <a:xfrm>
            <a:off x="7690961" y="3488029"/>
            <a:ext cx="312074" cy="684173"/>
            <a:chOff x="7645573" y="3754300"/>
            <a:chExt cx="293855" cy="644170"/>
          </a:xfrm>
        </p:grpSpPr>
        <p:sp>
          <p:nvSpPr>
            <p:cNvPr id="8154" name="Google Shape;8154;p73"/>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3"/>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73"/>
          <p:cNvGrpSpPr/>
          <p:nvPr/>
        </p:nvGrpSpPr>
        <p:grpSpPr>
          <a:xfrm>
            <a:off x="5612949" y="970936"/>
            <a:ext cx="709011" cy="739359"/>
            <a:chOff x="5830645" y="1256617"/>
            <a:chExt cx="530340" cy="553040"/>
          </a:xfrm>
        </p:grpSpPr>
        <p:grpSp>
          <p:nvGrpSpPr>
            <p:cNvPr id="8157" name="Google Shape;8157;p73"/>
            <p:cNvGrpSpPr/>
            <p:nvPr/>
          </p:nvGrpSpPr>
          <p:grpSpPr>
            <a:xfrm>
              <a:off x="5830645" y="1256617"/>
              <a:ext cx="259743" cy="269909"/>
              <a:chOff x="5830645" y="1256617"/>
              <a:chExt cx="259743" cy="269909"/>
            </a:xfrm>
          </p:grpSpPr>
          <p:sp>
            <p:nvSpPr>
              <p:cNvPr id="8158" name="Google Shape;8158;p73"/>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3"/>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73"/>
            <p:cNvGrpSpPr/>
            <p:nvPr/>
          </p:nvGrpSpPr>
          <p:grpSpPr>
            <a:xfrm>
              <a:off x="6101293" y="1256617"/>
              <a:ext cx="259692" cy="269909"/>
              <a:chOff x="6101293" y="1256617"/>
              <a:chExt cx="259692" cy="269909"/>
            </a:xfrm>
          </p:grpSpPr>
          <p:sp>
            <p:nvSpPr>
              <p:cNvPr id="8161" name="Google Shape;8161;p73"/>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3"/>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73"/>
            <p:cNvGrpSpPr/>
            <p:nvPr/>
          </p:nvGrpSpPr>
          <p:grpSpPr>
            <a:xfrm>
              <a:off x="5830645" y="1539749"/>
              <a:ext cx="259692" cy="269909"/>
              <a:chOff x="5830645" y="1539749"/>
              <a:chExt cx="259692" cy="269909"/>
            </a:xfrm>
          </p:grpSpPr>
          <p:sp>
            <p:nvSpPr>
              <p:cNvPr id="8164" name="Google Shape;8164;p73"/>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3"/>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73"/>
            <p:cNvGrpSpPr/>
            <p:nvPr/>
          </p:nvGrpSpPr>
          <p:grpSpPr>
            <a:xfrm>
              <a:off x="6101293" y="1539749"/>
              <a:ext cx="259692" cy="269909"/>
              <a:chOff x="6101293" y="1539749"/>
              <a:chExt cx="259692" cy="269909"/>
            </a:xfrm>
          </p:grpSpPr>
          <p:sp>
            <p:nvSpPr>
              <p:cNvPr id="8167" name="Google Shape;8167;p73"/>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73"/>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9" name="Google Shape;8169;p73"/>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73"/>
          <p:cNvGrpSpPr/>
          <p:nvPr/>
        </p:nvGrpSpPr>
        <p:grpSpPr>
          <a:xfrm>
            <a:off x="714444" y="2707052"/>
            <a:ext cx="1452955" cy="621360"/>
            <a:chOff x="732422" y="2990152"/>
            <a:chExt cx="1337773" cy="572102"/>
          </a:xfrm>
        </p:grpSpPr>
        <p:sp>
          <p:nvSpPr>
            <p:cNvPr id="8171" name="Google Shape;8171;p73"/>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3"/>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3"/>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3"/>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3"/>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3"/>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Shape 8180"/>
        <p:cNvGrpSpPr/>
        <p:nvPr/>
      </p:nvGrpSpPr>
      <p:grpSpPr>
        <a:xfrm>
          <a:off x="0" y="0"/>
          <a:ext cx="0" cy="0"/>
          <a:chOff x="0" y="0"/>
          <a:chExt cx="0" cy="0"/>
        </a:xfrm>
      </p:grpSpPr>
      <p:grpSp>
        <p:nvGrpSpPr>
          <p:cNvPr id="8181" name="Google Shape;8181;p74"/>
          <p:cNvGrpSpPr/>
          <p:nvPr/>
        </p:nvGrpSpPr>
        <p:grpSpPr>
          <a:xfrm>
            <a:off x="708579" y="965872"/>
            <a:ext cx="1636117" cy="1526144"/>
            <a:chOff x="729238" y="1179665"/>
            <a:chExt cx="1636117" cy="1526144"/>
          </a:xfrm>
        </p:grpSpPr>
        <p:grpSp>
          <p:nvGrpSpPr>
            <p:cNvPr id="8182" name="Google Shape;8182;p74"/>
            <p:cNvGrpSpPr/>
            <p:nvPr/>
          </p:nvGrpSpPr>
          <p:grpSpPr>
            <a:xfrm>
              <a:off x="729238" y="1179665"/>
              <a:ext cx="80700" cy="1526144"/>
              <a:chOff x="729238" y="1179665"/>
              <a:chExt cx="80700" cy="1526144"/>
            </a:xfrm>
          </p:grpSpPr>
          <p:sp>
            <p:nvSpPr>
              <p:cNvPr id="8183" name="Google Shape;8183;p74"/>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4"/>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7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7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74"/>
            <p:cNvGrpSpPr/>
            <p:nvPr/>
          </p:nvGrpSpPr>
          <p:grpSpPr>
            <a:xfrm>
              <a:off x="903098" y="1179665"/>
              <a:ext cx="80700" cy="1526144"/>
              <a:chOff x="903098" y="1179665"/>
              <a:chExt cx="80700" cy="1526144"/>
            </a:xfrm>
          </p:grpSpPr>
          <p:sp>
            <p:nvSpPr>
              <p:cNvPr id="8194" name="Google Shape;8194;p74"/>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74"/>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74"/>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74"/>
            <p:cNvGrpSpPr/>
            <p:nvPr/>
          </p:nvGrpSpPr>
          <p:grpSpPr>
            <a:xfrm>
              <a:off x="1076958" y="1179665"/>
              <a:ext cx="80700" cy="1526144"/>
              <a:chOff x="1076958" y="1179665"/>
              <a:chExt cx="80700" cy="1526144"/>
            </a:xfrm>
          </p:grpSpPr>
          <p:sp>
            <p:nvSpPr>
              <p:cNvPr id="8205" name="Google Shape;8205;p74"/>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4"/>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74"/>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74"/>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4"/>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74"/>
            <p:cNvGrpSpPr/>
            <p:nvPr/>
          </p:nvGrpSpPr>
          <p:grpSpPr>
            <a:xfrm>
              <a:off x="1247707" y="1179665"/>
              <a:ext cx="80700" cy="1526144"/>
              <a:chOff x="1247707" y="1179665"/>
              <a:chExt cx="80700" cy="1526144"/>
            </a:xfrm>
          </p:grpSpPr>
          <p:sp>
            <p:nvSpPr>
              <p:cNvPr id="8216" name="Google Shape;8216;p74"/>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7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74"/>
            <p:cNvGrpSpPr/>
            <p:nvPr/>
          </p:nvGrpSpPr>
          <p:grpSpPr>
            <a:xfrm>
              <a:off x="1421567" y="1179665"/>
              <a:ext cx="80700" cy="1526144"/>
              <a:chOff x="1421567" y="1179665"/>
              <a:chExt cx="80700" cy="1526144"/>
            </a:xfrm>
          </p:grpSpPr>
          <p:sp>
            <p:nvSpPr>
              <p:cNvPr id="8227" name="Google Shape;8227;p74"/>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4"/>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4"/>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4"/>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74"/>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4"/>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7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74"/>
            <p:cNvGrpSpPr/>
            <p:nvPr/>
          </p:nvGrpSpPr>
          <p:grpSpPr>
            <a:xfrm>
              <a:off x="1592327" y="1179665"/>
              <a:ext cx="80700" cy="1526144"/>
              <a:chOff x="1592327" y="1179665"/>
              <a:chExt cx="80700" cy="1526144"/>
            </a:xfrm>
          </p:grpSpPr>
          <p:sp>
            <p:nvSpPr>
              <p:cNvPr id="8238" name="Google Shape;8238;p74"/>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4"/>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4"/>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4"/>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4"/>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4"/>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7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74"/>
            <p:cNvGrpSpPr/>
            <p:nvPr/>
          </p:nvGrpSpPr>
          <p:grpSpPr>
            <a:xfrm>
              <a:off x="1766187" y="1179665"/>
              <a:ext cx="80700" cy="1526144"/>
              <a:chOff x="1766187" y="1179665"/>
              <a:chExt cx="80700" cy="1526144"/>
            </a:xfrm>
          </p:grpSpPr>
          <p:sp>
            <p:nvSpPr>
              <p:cNvPr id="8249" name="Google Shape;8249;p74"/>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4"/>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4"/>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4"/>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4"/>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4"/>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4"/>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74"/>
            <p:cNvGrpSpPr/>
            <p:nvPr/>
          </p:nvGrpSpPr>
          <p:grpSpPr>
            <a:xfrm>
              <a:off x="1936935" y="1179665"/>
              <a:ext cx="80700" cy="1526144"/>
              <a:chOff x="1936935" y="1179665"/>
              <a:chExt cx="80700" cy="1526144"/>
            </a:xfrm>
          </p:grpSpPr>
          <p:sp>
            <p:nvSpPr>
              <p:cNvPr id="8260" name="Google Shape;8260;p74"/>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0" name="Google Shape;8270;p74"/>
            <p:cNvGrpSpPr/>
            <p:nvPr/>
          </p:nvGrpSpPr>
          <p:grpSpPr>
            <a:xfrm>
              <a:off x="2110795" y="1179665"/>
              <a:ext cx="80700" cy="1526144"/>
              <a:chOff x="2110795" y="1179665"/>
              <a:chExt cx="80700" cy="1526144"/>
            </a:xfrm>
          </p:grpSpPr>
          <p:sp>
            <p:nvSpPr>
              <p:cNvPr id="8271" name="Google Shape;8271;p74"/>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4"/>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4"/>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74"/>
            <p:cNvGrpSpPr/>
            <p:nvPr/>
          </p:nvGrpSpPr>
          <p:grpSpPr>
            <a:xfrm>
              <a:off x="2284655" y="1179665"/>
              <a:ext cx="80700" cy="1526144"/>
              <a:chOff x="2284655" y="1179665"/>
              <a:chExt cx="80700" cy="1526144"/>
            </a:xfrm>
          </p:grpSpPr>
          <p:sp>
            <p:nvSpPr>
              <p:cNvPr id="8282" name="Google Shape;8282;p74"/>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2" name="Google Shape;8292;p74"/>
          <p:cNvGrpSpPr/>
          <p:nvPr/>
        </p:nvGrpSpPr>
        <p:grpSpPr>
          <a:xfrm>
            <a:off x="2603245" y="985011"/>
            <a:ext cx="1364248" cy="1102133"/>
            <a:chOff x="2623904" y="1198803"/>
            <a:chExt cx="1364248" cy="1102133"/>
          </a:xfrm>
        </p:grpSpPr>
        <p:grpSp>
          <p:nvGrpSpPr>
            <p:cNvPr id="8293" name="Google Shape;8293;p74"/>
            <p:cNvGrpSpPr/>
            <p:nvPr/>
          </p:nvGrpSpPr>
          <p:grpSpPr>
            <a:xfrm>
              <a:off x="2623907" y="1198803"/>
              <a:ext cx="1364245" cy="273000"/>
              <a:chOff x="2623907" y="1198803"/>
              <a:chExt cx="1364245" cy="273000"/>
            </a:xfrm>
          </p:grpSpPr>
          <p:sp>
            <p:nvSpPr>
              <p:cNvPr id="8294" name="Google Shape;8294;p74"/>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74"/>
            <p:cNvGrpSpPr/>
            <p:nvPr/>
          </p:nvGrpSpPr>
          <p:grpSpPr>
            <a:xfrm>
              <a:off x="2623904" y="1476964"/>
              <a:ext cx="1364245" cy="273000"/>
              <a:chOff x="2623904" y="1476964"/>
              <a:chExt cx="1364245" cy="273000"/>
            </a:xfrm>
          </p:grpSpPr>
          <p:sp>
            <p:nvSpPr>
              <p:cNvPr id="8300" name="Google Shape;8300;p74"/>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74"/>
            <p:cNvGrpSpPr/>
            <p:nvPr/>
          </p:nvGrpSpPr>
          <p:grpSpPr>
            <a:xfrm>
              <a:off x="2623907" y="1749775"/>
              <a:ext cx="1364245" cy="273000"/>
              <a:chOff x="2623907" y="1749775"/>
              <a:chExt cx="1364245" cy="273000"/>
            </a:xfrm>
          </p:grpSpPr>
          <p:sp>
            <p:nvSpPr>
              <p:cNvPr id="8306" name="Google Shape;8306;p74"/>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74"/>
            <p:cNvGrpSpPr/>
            <p:nvPr/>
          </p:nvGrpSpPr>
          <p:grpSpPr>
            <a:xfrm>
              <a:off x="2623904" y="2027936"/>
              <a:ext cx="1364245" cy="273000"/>
              <a:chOff x="2623904" y="2027936"/>
              <a:chExt cx="1364245" cy="273000"/>
            </a:xfrm>
          </p:grpSpPr>
          <p:sp>
            <p:nvSpPr>
              <p:cNvPr id="8312" name="Google Shape;8312;p7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17" name="Google Shape;8317;p74"/>
          <p:cNvGrpSpPr/>
          <p:nvPr/>
        </p:nvGrpSpPr>
        <p:grpSpPr>
          <a:xfrm>
            <a:off x="2592706" y="2444193"/>
            <a:ext cx="1387541" cy="159124"/>
            <a:chOff x="3200660" y="2180272"/>
            <a:chExt cx="2563824" cy="378237"/>
          </a:xfrm>
        </p:grpSpPr>
        <p:sp>
          <p:nvSpPr>
            <p:cNvPr id="8318" name="Google Shape;8318;p7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74"/>
          <p:cNvGrpSpPr/>
          <p:nvPr/>
        </p:nvGrpSpPr>
        <p:grpSpPr>
          <a:xfrm>
            <a:off x="2589231" y="2722018"/>
            <a:ext cx="1390502" cy="159625"/>
            <a:chOff x="3530150" y="2790075"/>
            <a:chExt cx="1962600" cy="225300"/>
          </a:xfrm>
        </p:grpSpPr>
        <p:sp>
          <p:nvSpPr>
            <p:cNvPr id="8337" name="Google Shape;8337;p74"/>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4"/>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74"/>
          <p:cNvGrpSpPr/>
          <p:nvPr/>
        </p:nvGrpSpPr>
        <p:grpSpPr>
          <a:xfrm>
            <a:off x="2589884" y="3000344"/>
            <a:ext cx="1411629" cy="153761"/>
            <a:chOff x="3558802" y="4011427"/>
            <a:chExt cx="1866000" cy="111300"/>
          </a:xfrm>
        </p:grpSpPr>
        <p:sp>
          <p:nvSpPr>
            <p:cNvPr id="8340" name="Google Shape;8340;p7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4"/>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74"/>
          <p:cNvGrpSpPr/>
          <p:nvPr/>
        </p:nvGrpSpPr>
        <p:grpSpPr>
          <a:xfrm>
            <a:off x="2589576" y="2205744"/>
            <a:ext cx="1383503" cy="119749"/>
            <a:chOff x="3465975" y="2270276"/>
            <a:chExt cx="1986364" cy="171929"/>
          </a:xfrm>
        </p:grpSpPr>
        <p:sp>
          <p:nvSpPr>
            <p:cNvPr id="8343" name="Google Shape;8343;p7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74"/>
          <p:cNvGrpSpPr/>
          <p:nvPr/>
        </p:nvGrpSpPr>
        <p:grpSpPr>
          <a:xfrm>
            <a:off x="2600584" y="3569394"/>
            <a:ext cx="1369531" cy="195460"/>
            <a:chOff x="723300" y="4253549"/>
            <a:chExt cx="2276482" cy="324900"/>
          </a:xfrm>
        </p:grpSpPr>
        <p:sp>
          <p:nvSpPr>
            <p:cNvPr id="8352" name="Google Shape;8352;p7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4"/>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74"/>
          <p:cNvGrpSpPr/>
          <p:nvPr/>
        </p:nvGrpSpPr>
        <p:grpSpPr>
          <a:xfrm>
            <a:off x="2590145" y="3270574"/>
            <a:ext cx="1389066" cy="180119"/>
            <a:chOff x="705948" y="3788465"/>
            <a:chExt cx="2308953" cy="299400"/>
          </a:xfrm>
        </p:grpSpPr>
        <p:sp>
          <p:nvSpPr>
            <p:cNvPr id="8358" name="Google Shape;8358;p7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74"/>
          <p:cNvGrpSpPr/>
          <p:nvPr/>
        </p:nvGrpSpPr>
        <p:grpSpPr>
          <a:xfrm>
            <a:off x="2638082" y="3883554"/>
            <a:ext cx="1304609" cy="294074"/>
            <a:chOff x="2658741" y="4097347"/>
            <a:chExt cx="1304609" cy="294074"/>
          </a:xfrm>
        </p:grpSpPr>
        <p:grpSp>
          <p:nvGrpSpPr>
            <p:cNvPr id="8364" name="Google Shape;8364;p74"/>
            <p:cNvGrpSpPr/>
            <p:nvPr/>
          </p:nvGrpSpPr>
          <p:grpSpPr>
            <a:xfrm>
              <a:off x="2658741" y="4097347"/>
              <a:ext cx="118572" cy="294074"/>
              <a:chOff x="3343310" y="4475555"/>
              <a:chExt cx="127717" cy="316753"/>
            </a:xfrm>
          </p:grpSpPr>
          <p:sp>
            <p:nvSpPr>
              <p:cNvPr id="8365" name="Google Shape;8365;p7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74"/>
            <p:cNvGrpSpPr/>
            <p:nvPr/>
          </p:nvGrpSpPr>
          <p:grpSpPr>
            <a:xfrm>
              <a:off x="3815519" y="4098388"/>
              <a:ext cx="147831" cy="291991"/>
              <a:chOff x="3527539" y="4476677"/>
              <a:chExt cx="159232" cy="314510"/>
            </a:xfrm>
          </p:grpSpPr>
          <p:sp>
            <p:nvSpPr>
              <p:cNvPr id="8368" name="Google Shape;8368;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0" name="Google Shape;8370;p74"/>
            <p:cNvGrpSpPr/>
            <p:nvPr/>
          </p:nvGrpSpPr>
          <p:grpSpPr>
            <a:xfrm>
              <a:off x="3511696" y="4098388"/>
              <a:ext cx="147831" cy="291991"/>
              <a:chOff x="3527539" y="4476677"/>
              <a:chExt cx="159232" cy="314510"/>
            </a:xfrm>
          </p:grpSpPr>
          <p:sp>
            <p:nvSpPr>
              <p:cNvPr id="8371" name="Google Shape;8371;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74"/>
            <p:cNvGrpSpPr/>
            <p:nvPr/>
          </p:nvGrpSpPr>
          <p:grpSpPr>
            <a:xfrm>
              <a:off x="3207874" y="4098388"/>
              <a:ext cx="147831" cy="291991"/>
              <a:chOff x="3527539" y="4476677"/>
              <a:chExt cx="159232" cy="314510"/>
            </a:xfrm>
          </p:grpSpPr>
          <p:sp>
            <p:nvSpPr>
              <p:cNvPr id="8374" name="Google Shape;8374;p7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74"/>
            <p:cNvGrpSpPr/>
            <p:nvPr/>
          </p:nvGrpSpPr>
          <p:grpSpPr>
            <a:xfrm>
              <a:off x="2933305" y="4097347"/>
              <a:ext cx="118572" cy="294074"/>
              <a:chOff x="3343310" y="4475555"/>
              <a:chExt cx="127717" cy="316753"/>
            </a:xfrm>
          </p:grpSpPr>
          <p:sp>
            <p:nvSpPr>
              <p:cNvPr id="8377" name="Google Shape;8377;p7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9" name="Google Shape;8379;p74"/>
          <p:cNvGrpSpPr/>
          <p:nvPr/>
        </p:nvGrpSpPr>
        <p:grpSpPr>
          <a:xfrm>
            <a:off x="4256912" y="1866676"/>
            <a:ext cx="1433821" cy="191501"/>
            <a:chOff x="4273350" y="2080469"/>
            <a:chExt cx="1433821" cy="191501"/>
          </a:xfrm>
        </p:grpSpPr>
        <p:grpSp>
          <p:nvGrpSpPr>
            <p:cNvPr id="8380" name="Google Shape;8380;p74"/>
            <p:cNvGrpSpPr/>
            <p:nvPr/>
          </p:nvGrpSpPr>
          <p:grpSpPr>
            <a:xfrm>
              <a:off x="4273350" y="2080469"/>
              <a:ext cx="1433821" cy="0"/>
              <a:chOff x="5224975" y="2962250"/>
              <a:chExt cx="1544400" cy="0"/>
            </a:xfrm>
          </p:grpSpPr>
          <p:cxnSp>
            <p:nvCxnSpPr>
              <p:cNvPr id="8381" name="Google Shape;8381;p7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382" name="Google Shape;8382;p74"/>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383" name="Google Shape;8383;p74"/>
            <p:cNvGrpSpPr/>
            <p:nvPr/>
          </p:nvGrpSpPr>
          <p:grpSpPr>
            <a:xfrm>
              <a:off x="4273350" y="2271969"/>
              <a:ext cx="1433821" cy="0"/>
              <a:chOff x="5224975" y="2962250"/>
              <a:chExt cx="1544400" cy="0"/>
            </a:xfrm>
          </p:grpSpPr>
          <p:cxnSp>
            <p:nvCxnSpPr>
              <p:cNvPr id="8384" name="Google Shape;8384;p74"/>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385" name="Google Shape;8385;p74"/>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386" name="Google Shape;8386;p74"/>
          <p:cNvGrpSpPr/>
          <p:nvPr/>
        </p:nvGrpSpPr>
        <p:grpSpPr>
          <a:xfrm>
            <a:off x="4258467" y="969244"/>
            <a:ext cx="1430711" cy="743389"/>
            <a:chOff x="5159450" y="1919950"/>
            <a:chExt cx="1541050" cy="862500"/>
          </a:xfrm>
        </p:grpSpPr>
        <p:sp>
          <p:nvSpPr>
            <p:cNvPr id="8387" name="Google Shape;8387;p7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388" name="Google Shape;8388;p74"/>
            <p:cNvGrpSpPr/>
            <p:nvPr/>
          </p:nvGrpSpPr>
          <p:grpSpPr>
            <a:xfrm>
              <a:off x="5159450" y="1919950"/>
              <a:ext cx="1541050" cy="862500"/>
              <a:chOff x="5159450" y="1919950"/>
              <a:chExt cx="1541050" cy="862500"/>
            </a:xfrm>
          </p:grpSpPr>
          <p:cxnSp>
            <p:nvCxnSpPr>
              <p:cNvPr id="8389" name="Google Shape;8389;p7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390" name="Google Shape;8390;p7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391" name="Google Shape;8391;p74"/>
          <p:cNvGrpSpPr/>
          <p:nvPr/>
        </p:nvGrpSpPr>
        <p:grpSpPr>
          <a:xfrm>
            <a:off x="4248581" y="2192571"/>
            <a:ext cx="1450484" cy="1052087"/>
            <a:chOff x="5230575" y="1554475"/>
            <a:chExt cx="2137150" cy="1550150"/>
          </a:xfrm>
        </p:grpSpPr>
        <p:sp>
          <p:nvSpPr>
            <p:cNvPr id="8392" name="Google Shape;8392;p74"/>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74"/>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4"/>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4"/>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4"/>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4"/>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4"/>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4"/>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4"/>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4"/>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4"/>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4"/>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4"/>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74"/>
          <p:cNvGrpSpPr/>
          <p:nvPr/>
        </p:nvGrpSpPr>
        <p:grpSpPr>
          <a:xfrm rot="10800000">
            <a:off x="4265131" y="3284761"/>
            <a:ext cx="1417383" cy="887946"/>
            <a:chOff x="5645403" y="2920021"/>
            <a:chExt cx="2650800" cy="2180614"/>
          </a:xfrm>
        </p:grpSpPr>
        <p:sp>
          <p:nvSpPr>
            <p:cNvPr id="8406" name="Google Shape;8406;p74"/>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7" name="Google Shape;8407;p74"/>
            <p:cNvCxnSpPr>
              <a:stCxn id="840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408" name="Google Shape;8408;p74"/>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9" name="Google Shape;8409;p74"/>
            <p:cNvCxnSpPr>
              <a:endCxn id="8408"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410" name="Google Shape;8410;p74"/>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11" name="Google Shape;8411;p74"/>
            <p:cNvCxnSpPr>
              <a:stCxn id="8410"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412" name="Google Shape;8412;p74"/>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13" name="Google Shape;8413;p74"/>
            <p:cNvCxnSpPr>
              <a:endCxn id="841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414" name="Google Shape;8414;p74"/>
          <p:cNvGrpSpPr/>
          <p:nvPr/>
        </p:nvGrpSpPr>
        <p:grpSpPr>
          <a:xfrm>
            <a:off x="7365491" y="2188116"/>
            <a:ext cx="1071743" cy="1021579"/>
            <a:chOff x="7189833" y="2022667"/>
            <a:chExt cx="1251159" cy="1192597"/>
          </a:xfrm>
        </p:grpSpPr>
        <p:sp>
          <p:nvSpPr>
            <p:cNvPr id="8415" name="Google Shape;8415;p74"/>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4"/>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4"/>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706762" y="2614523"/>
            <a:ext cx="1695374" cy="1560837"/>
            <a:chOff x="727421" y="2828315"/>
            <a:chExt cx="1695374" cy="1560837"/>
          </a:xfrm>
        </p:grpSpPr>
        <p:grpSp>
          <p:nvGrpSpPr>
            <p:cNvPr id="8420" name="Google Shape;8420;p74"/>
            <p:cNvGrpSpPr/>
            <p:nvPr/>
          </p:nvGrpSpPr>
          <p:grpSpPr>
            <a:xfrm>
              <a:off x="819108" y="2882501"/>
              <a:ext cx="103104" cy="1426186"/>
              <a:chOff x="4674013" y="3100904"/>
              <a:chExt cx="122758" cy="1698043"/>
            </a:xfrm>
          </p:grpSpPr>
          <p:sp>
            <p:nvSpPr>
              <p:cNvPr id="8421" name="Google Shape;8421;p7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74"/>
            <p:cNvGrpSpPr/>
            <p:nvPr/>
          </p:nvGrpSpPr>
          <p:grpSpPr>
            <a:xfrm>
              <a:off x="1062475" y="2882501"/>
              <a:ext cx="103104" cy="1426186"/>
              <a:chOff x="4940438" y="3100904"/>
              <a:chExt cx="122758" cy="1698043"/>
            </a:xfrm>
          </p:grpSpPr>
          <p:sp>
            <p:nvSpPr>
              <p:cNvPr id="8429" name="Google Shape;8429;p7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74"/>
            <p:cNvGrpSpPr/>
            <p:nvPr/>
          </p:nvGrpSpPr>
          <p:grpSpPr>
            <a:xfrm>
              <a:off x="1299324" y="2882501"/>
              <a:ext cx="103104" cy="1426186"/>
              <a:chOff x="5206863" y="3100904"/>
              <a:chExt cx="122758" cy="1698043"/>
            </a:xfrm>
          </p:grpSpPr>
          <p:sp>
            <p:nvSpPr>
              <p:cNvPr id="8437" name="Google Shape;8437;p7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74"/>
            <p:cNvGrpSpPr/>
            <p:nvPr/>
          </p:nvGrpSpPr>
          <p:grpSpPr>
            <a:xfrm>
              <a:off x="1786057" y="2882501"/>
              <a:ext cx="103104" cy="1426186"/>
              <a:chOff x="6006138" y="3143629"/>
              <a:chExt cx="122758" cy="1698043"/>
            </a:xfrm>
          </p:grpSpPr>
          <p:sp>
            <p:nvSpPr>
              <p:cNvPr id="8445" name="Google Shape;8445;p7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4"/>
            <p:cNvGrpSpPr/>
            <p:nvPr/>
          </p:nvGrpSpPr>
          <p:grpSpPr>
            <a:xfrm>
              <a:off x="2029422" y="2882501"/>
              <a:ext cx="103104" cy="1426186"/>
              <a:chOff x="6805413" y="3100904"/>
              <a:chExt cx="122758" cy="1698043"/>
            </a:xfrm>
          </p:grpSpPr>
          <p:sp>
            <p:nvSpPr>
              <p:cNvPr id="8453" name="Google Shape;8453;p7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74"/>
            <p:cNvGrpSpPr/>
            <p:nvPr/>
          </p:nvGrpSpPr>
          <p:grpSpPr>
            <a:xfrm>
              <a:off x="727421" y="2828315"/>
              <a:ext cx="1695374" cy="1560837"/>
              <a:chOff x="734799" y="2782450"/>
              <a:chExt cx="1571100" cy="1577400"/>
            </a:xfrm>
          </p:grpSpPr>
          <p:cxnSp>
            <p:nvCxnSpPr>
              <p:cNvPr id="8461" name="Google Shape;8461;p7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462" name="Google Shape;8462;p7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463" name="Google Shape;8463;p74"/>
            <p:cNvGrpSpPr/>
            <p:nvPr/>
          </p:nvGrpSpPr>
          <p:grpSpPr>
            <a:xfrm>
              <a:off x="2272795" y="2882501"/>
              <a:ext cx="103104" cy="1426186"/>
              <a:chOff x="5206863" y="3100904"/>
              <a:chExt cx="122758" cy="1698043"/>
            </a:xfrm>
          </p:grpSpPr>
          <p:sp>
            <p:nvSpPr>
              <p:cNvPr id="8464" name="Google Shape;8464;p7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1" name="Google Shape;8471;p74"/>
            <p:cNvGrpSpPr/>
            <p:nvPr/>
          </p:nvGrpSpPr>
          <p:grpSpPr>
            <a:xfrm>
              <a:off x="1542694" y="2882501"/>
              <a:ext cx="103104" cy="1426186"/>
              <a:chOff x="6006138" y="3143629"/>
              <a:chExt cx="122758" cy="1698043"/>
            </a:xfrm>
          </p:grpSpPr>
          <p:sp>
            <p:nvSpPr>
              <p:cNvPr id="8472" name="Google Shape;8472;p7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9" name="Google Shape;8479;p74"/>
          <p:cNvGrpSpPr/>
          <p:nvPr/>
        </p:nvGrpSpPr>
        <p:grpSpPr>
          <a:xfrm>
            <a:off x="5915341" y="2192094"/>
            <a:ext cx="1248543" cy="1025319"/>
            <a:chOff x="5183758" y="1210600"/>
            <a:chExt cx="3605380" cy="2960783"/>
          </a:xfrm>
        </p:grpSpPr>
        <p:sp>
          <p:nvSpPr>
            <p:cNvPr id="8480" name="Google Shape;8480;p7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84" name="Google Shape;8484;p74"/>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485" name="Google Shape;8485;p74"/>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486" name="Google Shape;8486;p74"/>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487" name="Google Shape;8487;p74"/>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488" name="Google Shape;8488;p74"/>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74"/>
          <p:cNvGrpSpPr/>
          <p:nvPr/>
        </p:nvGrpSpPr>
        <p:grpSpPr>
          <a:xfrm>
            <a:off x="5772403" y="3330411"/>
            <a:ext cx="2664831" cy="843440"/>
            <a:chOff x="5916567" y="1099697"/>
            <a:chExt cx="2556683" cy="809211"/>
          </a:xfrm>
        </p:grpSpPr>
        <p:sp>
          <p:nvSpPr>
            <p:cNvPr id="8490" name="Google Shape;8490;p74"/>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4"/>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4"/>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4"/>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4"/>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4"/>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74"/>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74"/>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8" name="Google Shape;8498;p74"/>
          <p:cNvGrpSpPr/>
          <p:nvPr/>
        </p:nvGrpSpPr>
        <p:grpSpPr>
          <a:xfrm>
            <a:off x="5879943" y="979270"/>
            <a:ext cx="1299851" cy="1023338"/>
            <a:chOff x="5900602" y="1193063"/>
            <a:chExt cx="1299851" cy="1023338"/>
          </a:xfrm>
        </p:grpSpPr>
        <p:grpSp>
          <p:nvGrpSpPr>
            <p:cNvPr id="8499" name="Google Shape;8499;p74"/>
            <p:cNvGrpSpPr/>
            <p:nvPr/>
          </p:nvGrpSpPr>
          <p:grpSpPr>
            <a:xfrm>
              <a:off x="6743564" y="1193063"/>
              <a:ext cx="456889" cy="700379"/>
              <a:chOff x="6743564" y="1193063"/>
              <a:chExt cx="456889" cy="700379"/>
            </a:xfrm>
          </p:grpSpPr>
          <p:grpSp>
            <p:nvGrpSpPr>
              <p:cNvPr id="8500" name="Google Shape;8500;p74"/>
              <p:cNvGrpSpPr/>
              <p:nvPr/>
            </p:nvGrpSpPr>
            <p:grpSpPr>
              <a:xfrm>
                <a:off x="6743564" y="1690731"/>
                <a:ext cx="214402" cy="202710"/>
                <a:chOff x="6743564" y="1690731"/>
                <a:chExt cx="214402" cy="202710"/>
              </a:xfrm>
            </p:grpSpPr>
            <p:sp>
              <p:nvSpPr>
                <p:cNvPr id="8501" name="Google Shape;8501;p74"/>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4"/>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74"/>
              <p:cNvGrpSpPr/>
              <p:nvPr/>
            </p:nvGrpSpPr>
            <p:grpSpPr>
              <a:xfrm>
                <a:off x="6915505" y="1193063"/>
                <a:ext cx="284947" cy="589637"/>
                <a:chOff x="6915505" y="1193063"/>
                <a:chExt cx="284947" cy="589637"/>
              </a:xfrm>
            </p:grpSpPr>
            <p:sp>
              <p:nvSpPr>
                <p:cNvPr id="8504" name="Google Shape;8504;p7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05" name="Google Shape;8505;p74"/>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506" name="Google Shape;8506;p74"/>
            <p:cNvGrpSpPr/>
            <p:nvPr/>
          </p:nvGrpSpPr>
          <p:grpSpPr>
            <a:xfrm>
              <a:off x="6520337" y="1193063"/>
              <a:ext cx="341815" cy="801589"/>
              <a:chOff x="6520337" y="1193063"/>
              <a:chExt cx="341815" cy="801589"/>
            </a:xfrm>
          </p:grpSpPr>
          <p:grpSp>
            <p:nvGrpSpPr>
              <p:cNvPr id="8507" name="Google Shape;8507;p74"/>
              <p:cNvGrpSpPr/>
              <p:nvPr/>
            </p:nvGrpSpPr>
            <p:grpSpPr>
              <a:xfrm>
                <a:off x="6520337" y="1589527"/>
                <a:ext cx="213950" cy="405125"/>
                <a:chOff x="6520337" y="1589527"/>
                <a:chExt cx="213950" cy="405125"/>
              </a:xfrm>
            </p:grpSpPr>
            <p:sp>
              <p:nvSpPr>
                <p:cNvPr id="8508" name="Google Shape;8508;p7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4"/>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74"/>
              <p:cNvGrpSpPr/>
              <p:nvPr/>
            </p:nvGrpSpPr>
            <p:grpSpPr>
              <a:xfrm>
                <a:off x="6577204" y="1193063"/>
                <a:ext cx="284947" cy="453562"/>
                <a:chOff x="6577204" y="1193063"/>
                <a:chExt cx="284947" cy="453562"/>
              </a:xfrm>
            </p:grpSpPr>
            <p:sp>
              <p:nvSpPr>
                <p:cNvPr id="8511" name="Google Shape;8511;p7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12" name="Google Shape;8512;p74"/>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513" name="Google Shape;8513;p74"/>
            <p:cNvGrpSpPr/>
            <p:nvPr/>
          </p:nvGrpSpPr>
          <p:grpSpPr>
            <a:xfrm>
              <a:off x="6238903" y="1193063"/>
              <a:ext cx="300475" cy="901782"/>
              <a:chOff x="6238903" y="1193063"/>
              <a:chExt cx="300475" cy="901782"/>
            </a:xfrm>
          </p:grpSpPr>
          <p:grpSp>
            <p:nvGrpSpPr>
              <p:cNvPr id="8514" name="Google Shape;8514;p74"/>
              <p:cNvGrpSpPr/>
              <p:nvPr/>
            </p:nvGrpSpPr>
            <p:grpSpPr>
              <a:xfrm>
                <a:off x="6290865" y="1489315"/>
                <a:ext cx="248514" cy="605530"/>
                <a:chOff x="6290865" y="1489315"/>
                <a:chExt cx="248514" cy="605530"/>
              </a:xfrm>
            </p:grpSpPr>
            <p:sp>
              <p:nvSpPr>
                <p:cNvPr id="8515" name="Google Shape;8515;p7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4"/>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7" name="Google Shape;8517;p74"/>
              <p:cNvGrpSpPr/>
              <p:nvPr/>
            </p:nvGrpSpPr>
            <p:grpSpPr>
              <a:xfrm>
                <a:off x="6238903" y="1193063"/>
                <a:ext cx="284947" cy="327512"/>
                <a:chOff x="6238903" y="1193063"/>
                <a:chExt cx="284947" cy="327512"/>
              </a:xfrm>
            </p:grpSpPr>
            <p:sp>
              <p:nvSpPr>
                <p:cNvPr id="8518" name="Google Shape;8518;p7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19" name="Google Shape;8519;p74"/>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520" name="Google Shape;8520;p74"/>
            <p:cNvGrpSpPr/>
            <p:nvPr/>
          </p:nvGrpSpPr>
          <p:grpSpPr>
            <a:xfrm>
              <a:off x="5900602" y="1193063"/>
              <a:ext cx="444345" cy="1023338"/>
              <a:chOff x="5900602" y="1193063"/>
              <a:chExt cx="444345" cy="1023338"/>
            </a:xfrm>
          </p:grpSpPr>
          <p:grpSp>
            <p:nvGrpSpPr>
              <p:cNvPr id="8521" name="Google Shape;8521;p74"/>
              <p:cNvGrpSpPr/>
              <p:nvPr/>
            </p:nvGrpSpPr>
            <p:grpSpPr>
              <a:xfrm>
                <a:off x="6046501" y="1367785"/>
                <a:ext cx="298446" cy="848616"/>
                <a:chOff x="6046501" y="1367785"/>
                <a:chExt cx="298446" cy="848616"/>
              </a:xfrm>
            </p:grpSpPr>
            <p:sp>
              <p:nvSpPr>
                <p:cNvPr id="8522" name="Google Shape;8522;p7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4"/>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74"/>
              <p:cNvGrpSpPr/>
              <p:nvPr/>
            </p:nvGrpSpPr>
            <p:grpSpPr>
              <a:xfrm>
                <a:off x="5900602" y="1193063"/>
                <a:ext cx="284947" cy="182312"/>
                <a:chOff x="5900602" y="1193063"/>
                <a:chExt cx="284947" cy="182312"/>
              </a:xfrm>
            </p:grpSpPr>
            <p:sp>
              <p:nvSpPr>
                <p:cNvPr id="8525" name="Google Shape;8525;p7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6" name="Google Shape;8526;p7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527" name="Google Shape;8527;p74"/>
          <p:cNvGrpSpPr/>
          <p:nvPr/>
        </p:nvGrpSpPr>
        <p:grpSpPr>
          <a:xfrm>
            <a:off x="7217825" y="979415"/>
            <a:ext cx="1219413" cy="1051365"/>
            <a:chOff x="7287122" y="1165658"/>
            <a:chExt cx="1219413" cy="1051365"/>
          </a:xfrm>
        </p:grpSpPr>
        <p:grpSp>
          <p:nvGrpSpPr>
            <p:cNvPr id="8528" name="Google Shape;8528;p74"/>
            <p:cNvGrpSpPr/>
            <p:nvPr/>
          </p:nvGrpSpPr>
          <p:grpSpPr>
            <a:xfrm>
              <a:off x="7287122" y="1969723"/>
              <a:ext cx="1219413" cy="247300"/>
              <a:chOff x="7287122" y="1969723"/>
              <a:chExt cx="1219413" cy="247300"/>
            </a:xfrm>
          </p:grpSpPr>
          <p:sp>
            <p:nvSpPr>
              <p:cNvPr id="8529" name="Google Shape;8529;p7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0" name="Google Shape;8530;p74"/>
              <p:cNvGrpSpPr/>
              <p:nvPr/>
            </p:nvGrpSpPr>
            <p:grpSpPr>
              <a:xfrm>
                <a:off x="7287122" y="2063892"/>
                <a:ext cx="1151753" cy="73428"/>
                <a:chOff x="7287122" y="2063892"/>
                <a:chExt cx="1151753" cy="73428"/>
              </a:xfrm>
            </p:grpSpPr>
            <p:sp>
              <p:nvSpPr>
                <p:cNvPr id="8531" name="Google Shape;8531;p7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2" name="Google Shape;8532;p7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533" name="Google Shape;8533;p74"/>
            <p:cNvGrpSpPr/>
            <p:nvPr/>
          </p:nvGrpSpPr>
          <p:grpSpPr>
            <a:xfrm>
              <a:off x="7287122" y="1712201"/>
              <a:ext cx="1219403" cy="246767"/>
              <a:chOff x="7287122" y="1712201"/>
              <a:chExt cx="1219403" cy="246767"/>
            </a:xfrm>
          </p:grpSpPr>
          <p:sp>
            <p:nvSpPr>
              <p:cNvPr id="8534" name="Google Shape;8534;p7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5" name="Google Shape;8535;p74"/>
              <p:cNvGrpSpPr/>
              <p:nvPr/>
            </p:nvGrpSpPr>
            <p:grpSpPr>
              <a:xfrm>
                <a:off x="7287122" y="1842861"/>
                <a:ext cx="1005303" cy="73419"/>
                <a:chOff x="7287122" y="1842861"/>
                <a:chExt cx="1005303" cy="73419"/>
              </a:xfrm>
            </p:grpSpPr>
            <p:sp>
              <p:nvSpPr>
                <p:cNvPr id="8536" name="Google Shape;8536;p7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7" name="Google Shape;8537;p7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538" name="Google Shape;8538;p74"/>
            <p:cNvGrpSpPr/>
            <p:nvPr/>
          </p:nvGrpSpPr>
          <p:grpSpPr>
            <a:xfrm>
              <a:off x="7287122" y="1447520"/>
              <a:ext cx="1219403" cy="286667"/>
              <a:chOff x="7287122" y="1447520"/>
              <a:chExt cx="1219403" cy="286667"/>
            </a:xfrm>
          </p:grpSpPr>
          <p:sp>
            <p:nvSpPr>
              <p:cNvPr id="8539" name="Google Shape;8539;p7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0" name="Google Shape;8540;p74"/>
              <p:cNvGrpSpPr/>
              <p:nvPr/>
            </p:nvGrpSpPr>
            <p:grpSpPr>
              <a:xfrm>
                <a:off x="7287122" y="1581977"/>
                <a:ext cx="852803" cy="73428"/>
                <a:chOff x="7287122" y="1581977"/>
                <a:chExt cx="852803" cy="73428"/>
              </a:xfrm>
            </p:grpSpPr>
            <p:sp>
              <p:nvSpPr>
                <p:cNvPr id="8541" name="Google Shape;8541;p7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2" name="Google Shape;8542;p7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543" name="Google Shape;8543;p74"/>
            <p:cNvGrpSpPr/>
            <p:nvPr/>
          </p:nvGrpSpPr>
          <p:grpSpPr>
            <a:xfrm>
              <a:off x="7287122" y="1165658"/>
              <a:ext cx="1219403" cy="344253"/>
              <a:chOff x="7287122" y="1165658"/>
              <a:chExt cx="1219403" cy="344253"/>
            </a:xfrm>
          </p:grpSpPr>
          <p:sp>
            <p:nvSpPr>
              <p:cNvPr id="8544" name="Google Shape;8544;p7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5" name="Google Shape;8545;p74"/>
              <p:cNvGrpSpPr/>
              <p:nvPr/>
            </p:nvGrpSpPr>
            <p:grpSpPr>
              <a:xfrm>
                <a:off x="7287122" y="1341025"/>
                <a:ext cx="695703" cy="73419"/>
                <a:chOff x="7287122" y="1341025"/>
                <a:chExt cx="695703" cy="73419"/>
              </a:xfrm>
            </p:grpSpPr>
            <p:sp>
              <p:nvSpPr>
                <p:cNvPr id="8546" name="Google Shape;8546;p7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7" name="Google Shape;8547;p7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sp>
        <p:nvSpPr>
          <p:cNvPr id="387" name="Google Shape;387;p33"/>
          <p:cNvSpPr/>
          <p:nvPr/>
        </p:nvSpPr>
        <p:spPr>
          <a:xfrm>
            <a:off x="5772400" y="1944300"/>
            <a:ext cx="4776600" cy="47766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388" name="Google Shape;388;p33"/>
          <p:cNvSpPr txBox="1">
            <a:spLocks noGrp="1"/>
          </p:cNvSpPr>
          <p:nvPr>
            <p:ph type="title"/>
          </p:nvPr>
        </p:nvSpPr>
        <p:spPr>
          <a:xfrm>
            <a:off x="369300" y="1371600"/>
            <a:ext cx="4776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Progress Update</a:t>
            </a:r>
            <a:endParaRPr/>
          </a:p>
        </p:txBody>
      </p:sp>
      <p:pic>
        <p:nvPicPr>
          <p:cNvPr id="9" name="Graphic 8">
            <a:extLst>
              <a:ext uri="{FF2B5EF4-FFF2-40B4-BE49-F238E27FC236}">
                <a16:creationId xmlns:a16="http://schemas.microsoft.com/office/drawing/2014/main" id="{2828E864-59D2-F848-AE1C-352124C23DF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772401" y="1657950"/>
            <a:ext cx="2780443" cy="2815200"/>
          </a:xfrm>
          <a:prstGeom prst="rect">
            <a:avLst/>
          </a:prstGeom>
        </p:spPr>
      </p:pic>
      <p:pic>
        <p:nvPicPr>
          <p:cNvPr id="13" name="Graphic 12">
            <a:extLst>
              <a:ext uri="{FF2B5EF4-FFF2-40B4-BE49-F238E27FC236}">
                <a16:creationId xmlns:a16="http://schemas.microsoft.com/office/drawing/2014/main" id="{1B822DE8-FCFA-1F0F-472B-B7C67A8FCA6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2117114">
            <a:off x="5250253" y="-3102805"/>
            <a:ext cx="2286050" cy="2286050"/>
          </a:xfrm>
          <a:prstGeom prst="rect">
            <a:avLst/>
          </a:prstGeom>
        </p:spPr>
      </p:pic>
      <p:pic>
        <p:nvPicPr>
          <p:cNvPr id="2" name="Graphic 1">
            <a:extLst>
              <a:ext uri="{FF2B5EF4-FFF2-40B4-BE49-F238E27FC236}">
                <a16:creationId xmlns:a16="http://schemas.microsoft.com/office/drawing/2014/main" id="{9804EC6E-066C-88DF-2474-556200F859D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256255">
            <a:off x="6432878" y="5499757"/>
            <a:ext cx="874800" cy="878400"/>
          </a:xfrm>
          <a:prstGeom prst="rect">
            <a:avLst/>
          </a:prstGeom>
        </p:spPr>
      </p:pic>
      <p:sp>
        <p:nvSpPr>
          <p:cNvPr id="10" name="Google Shape;433;p33">
            <a:extLst>
              <a:ext uri="{FF2B5EF4-FFF2-40B4-BE49-F238E27FC236}">
                <a16:creationId xmlns:a16="http://schemas.microsoft.com/office/drawing/2014/main" id="{4EC0D7E2-54F8-4ED3-F064-0464E1263E2A}"/>
              </a:ext>
            </a:extLst>
          </p:cNvPr>
          <p:cNvSpPr txBox="1"/>
          <p:nvPr/>
        </p:nvSpPr>
        <p:spPr>
          <a:xfrm>
            <a:off x="943350" y="2060350"/>
            <a:ext cx="3628500" cy="233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CA" sz="1200" dirty="0">
                <a:solidFill>
                  <a:schemeClr val="dk1"/>
                </a:solidFill>
                <a:latin typeface="Kantumruy Pro Medium"/>
                <a:ea typeface="Kantumruy Pro Medium"/>
                <a:cs typeface="Kantumruy Pro Medium"/>
                <a:sym typeface="Kantumruy Pro"/>
              </a:rPr>
              <a:t>You can now add your friends.</a:t>
            </a: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r>
              <a:rPr lang="en-CA" sz="1200" dirty="0">
                <a:solidFill>
                  <a:schemeClr val="dk1"/>
                </a:solidFill>
                <a:latin typeface="Kantumruy Pro Medium"/>
                <a:ea typeface="Kantumruy Pro Medium"/>
                <a:cs typeface="Kantumruy Pro Medium"/>
                <a:sym typeface="Kantumruy Pro"/>
              </a:rPr>
              <a:t>Save your favourite restaurants for later.</a:t>
            </a: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lang="en-CA"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lang="en" sz="1200" dirty="0">
              <a:solidFill>
                <a:schemeClr val="dk1"/>
              </a:solidFill>
              <a:latin typeface="Kantumruy Pro Medium"/>
              <a:ea typeface="Kantumruy Pro Medium"/>
              <a:cs typeface="Kantumruy Pro Medium"/>
              <a:sym typeface="Kantumruy Pro"/>
            </a:endParaRPr>
          </a:p>
        </p:txBody>
      </p:sp>
    </p:spTree>
    <p:extLst>
      <p:ext uri="{BB962C8B-B14F-4D97-AF65-F5344CB8AC3E}">
        <p14:creationId xmlns:p14="http://schemas.microsoft.com/office/powerpoint/2010/main" val="820554903"/>
      </p:ext>
    </p:extLst>
  </p:cSld>
  <p:clrMapOvr>
    <a:masterClrMapping/>
  </p:clrMapOvr>
  <mc:AlternateContent xmlns:mc="http://schemas.openxmlformats.org/markup-compatibility/2006" xmlns:p159="http://schemas.microsoft.com/office/powerpoint/2015/09/main">
    <mc:Choice Requires="p159">
      <p:transition spd="med">
        <p159:morph option="byWord"/>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8551"/>
        <p:cNvGrpSpPr/>
        <p:nvPr/>
      </p:nvGrpSpPr>
      <p:grpSpPr>
        <a:xfrm>
          <a:off x="0" y="0"/>
          <a:ext cx="0" cy="0"/>
          <a:chOff x="0" y="0"/>
          <a:chExt cx="0" cy="0"/>
        </a:xfrm>
      </p:grpSpPr>
      <p:grpSp>
        <p:nvGrpSpPr>
          <p:cNvPr id="8552" name="Google Shape;8552;p75"/>
          <p:cNvGrpSpPr/>
          <p:nvPr/>
        </p:nvGrpSpPr>
        <p:grpSpPr>
          <a:xfrm>
            <a:off x="846551" y="2273217"/>
            <a:ext cx="415546" cy="355053"/>
            <a:chOff x="866243" y="2291587"/>
            <a:chExt cx="415546" cy="355053"/>
          </a:xfrm>
        </p:grpSpPr>
        <p:sp>
          <p:nvSpPr>
            <p:cNvPr id="8553" name="Google Shape;8553;p75"/>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8" name="Google Shape;8558;p75"/>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9" name="Google Shape;8559;p75"/>
          <p:cNvGrpSpPr/>
          <p:nvPr/>
        </p:nvGrpSpPr>
        <p:grpSpPr>
          <a:xfrm>
            <a:off x="1938828" y="2284205"/>
            <a:ext cx="359213" cy="327807"/>
            <a:chOff x="1958520" y="2302574"/>
            <a:chExt cx="359213" cy="327807"/>
          </a:xfrm>
        </p:grpSpPr>
        <p:sp>
          <p:nvSpPr>
            <p:cNvPr id="8560" name="Google Shape;8560;p75"/>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75"/>
          <p:cNvGrpSpPr/>
          <p:nvPr/>
        </p:nvGrpSpPr>
        <p:grpSpPr>
          <a:xfrm>
            <a:off x="2560190" y="2269057"/>
            <a:ext cx="207582" cy="359594"/>
            <a:chOff x="2656082" y="2287427"/>
            <a:chExt cx="207582" cy="359594"/>
          </a:xfrm>
        </p:grpSpPr>
        <p:sp>
          <p:nvSpPr>
            <p:cNvPr id="8564" name="Google Shape;8564;p75"/>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5"/>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8" name="Google Shape;8568;p75"/>
          <p:cNvGrpSpPr/>
          <p:nvPr/>
        </p:nvGrpSpPr>
        <p:grpSpPr>
          <a:xfrm>
            <a:off x="3029961" y="2303099"/>
            <a:ext cx="362991" cy="290018"/>
            <a:chOff x="3049653" y="2321468"/>
            <a:chExt cx="362991" cy="290018"/>
          </a:xfrm>
        </p:grpSpPr>
        <p:sp>
          <p:nvSpPr>
            <p:cNvPr id="8569" name="Google Shape;8569;p75"/>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5"/>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5"/>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75"/>
          <p:cNvGrpSpPr/>
          <p:nvPr/>
        </p:nvGrpSpPr>
        <p:grpSpPr>
          <a:xfrm>
            <a:off x="3544551" y="2271534"/>
            <a:ext cx="422342" cy="355243"/>
            <a:chOff x="3564243" y="2289904"/>
            <a:chExt cx="422342" cy="355243"/>
          </a:xfrm>
        </p:grpSpPr>
        <p:sp>
          <p:nvSpPr>
            <p:cNvPr id="8574" name="Google Shape;8574;p75"/>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5"/>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5"/>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9" name="Google Shape;8579;p75"/>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0" name="Google Shape;8580;p75"/>
          <p:cNvGrpSpPr/>
          <p:nvPr/>
        </p:nvGrpSpPr>
        <p:grpSpPr>
          <a:xfrm>
            <a:off x="4668202" y="2271344"/>
            <a:ext cx="359594" cy="353909"/>
            <a:chOff x="4687894" y="2289713"/>
            <a:chExt cx="359594" cy="353909"/>
          </a:xfrm>
        </p:grpSpPr>
        <p:sp>
          <p:nvSpPr>
            <p:cNvPr id="8581" name="Google Shape;8581;p75"/>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84" name="Google Shape;8584;p75"/>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5" name="Google Shape;8585;p75"/>
          <p:cNvGrpSpPr/>
          <p:nvPr/>
        </p:nvGrpSpPr>
        <p:grpSpPr>
          <a:xfrm>
            <a:off x="6352932" y="2289857"/>
            <a:ext cx="263567" cy="317614"/>
            <a:chOff x="6421399" y="2308227"/>
            <a:chExt cx="263567" cy="317614"/>
          </a:xfrm>
        </p:grpSpPr>
        <p:sp>
          <p:nvSpPr>
            <p:cNvPr id="8586" name="Google Shape;8586;p75"/>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75"/>
          <p:cNvGrpSpPr/>
          <p:nvPr/>
        </p:nvGrpSpPr>
        <p:grpSpPr>
          <a:xfrm>
            <a:off x="6850501" y="2277250"/>
            <a:ext cx="360356" cy="343462"/>
            <a:chOff x="6870193" y="2295620"/>
            <a:chExt cx="360356" cy="343462"/>
          </a:xfrm>
        </p:grpSpPr>
        <p:sp>
          <p:nvSpPr>
            <p:cNvPr id="8591" name="Google Shape;8591;p75"/>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75"/>
          <p:cNvGrpSpPr/>
          <p:nvPr/>
        </p:nvGrpSpPr>
        <p:grpSpPr>
          <a:xfrm>
            <a:off x="7421773" y="2284490"/>
            <a:ext cx="342192" cy="327140"/>
            <a:chOff x="7441465" y="2302860"/>
            <a:chExt cx="342192" cy="327140"/>
          </a:xfrm>
        </p:grpSpPr>
        <p:sp>
          <p:nvSpPr>
            <p:cNvPr id="8594" name="Google Shape;8594;p75"/>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5"/>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75"/>
          <p:cNvGrpSpPr/>
          <p:nvPr/>
        </p:nvGrpSpPr>
        <p:grpSpPr>
          <a:xfrm>
            <a:off x="7969991" y="2331837"/>
            <a:ext cx="332761" cy="234066"/>
            <a:chOff x="7989683" y="2350207"/>
            <a:chExt cx="332761" cy="234066"/>
          </a:xfrm>
        </p:grpSpPr>
        <p:sp>
          <p:nvSpPr>
            <p:cNvPr id="8597" name="Google Shape;8597;p75"/>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5"/>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5"/>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5"/>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5"/>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3" name="Google Shape;8603;p75"/>
          <p:cNvGrpSpPr/>
          <p:nvPr/>
        </p:nvGrpSpPr>
        <p:grpSpPr>
          <a:xfrm>
            <a:off x="5803602" y="2291381"/>
            <a:ext cx="315327" cy="314978"/>
            <a:chOff x="5823294" y="2309751"/>
            <a:chExt cx="315327" cy="314978"/>
          </a:xfrm>
        </p:grpSpPr>
        <p:sp>
          <p:nvSpPr>
            <p:cNvPr id="8604" name="Google Shape;8604;p75"/>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5"/>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5"/>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5"/>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5"/>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75"/>
          <p:cNvGrpSpPr/>
          <p:nvPr/>
        </p:nvGrpSpPr>
        <p:grpSpPr>
          <a:xfrm>
            <a:off x="2477583" y="2725790"/>
            <a:ext cx="370930" cy="370549"/>
            <a:chOff x="2497275" y="2744159"/>
            <a:chExt cx="370930" cy="370549"/>
          </a:xfrm>
        </p:grpSpPr>
        <p:sp>
          <p:nvSpPr>
            <p:cNvPr id="8622" name="Google Shape;8622;p75"/>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5"/>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5"/>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5"/>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5"/>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75"/>
          <p:cNvGrpSpPr/>
          <p:nvPr/>
        </p:nvGrpSpPr>
        <p:grpSpPr>
          <a:xfrm>
            <a:off x="841248" y="2728108"/>
            <a:ext cx="371883" cy="365691"/>
            <a:chOff x="860940" y="2746477"/>
            <a:chExt cx="371883" cy="365691"/>
          </a:xfrm>
        </p:grpSpPr>
        <p:sp>
          <p:nvSpPr>
            <p:cNvPr id="8629" name="Google Shape;8629;p75"/>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5"/>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5"/>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75"/>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75"/>
          <p:cNvGrpSpPr/>
          <p:nvPr/>
        </p:nvGrpSpPr>
        <p:grpSpPr>
          <a:xfrm>
            <a:off x="1431144" y="2747889"/>
            <a:ext cx="283985" cy="341080"/>
            <a:chOff x="1493849" y="2775533"/>
            <a:chExt cx="283985" cy="341080"/>
          </a:xfrm>
        </p:grpSpPr>
        <p:sp>
          <p:nvSpPr>
            <p:cNvPr id="8635" name="Google Shape;8635;p75"/>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5"/>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75"/>
          <p:cNvGrpSpPr/>
          <p:nvPr/>
        </p:nvGrpSpPr>
        <p:grpSpPr>
          <a:xfrm>
            <a:off x="1933144" y="2756052"/>
            <a:ext cx="372835" cy="342573"/>
            <a:chOff x="1952836" y="2774422"/>
            <a:chExt cx="372835" cy="342573"/>
          </a:xfrm>
        </p:grpSpPr>
        <p:sp>
          <p:nvSpPr>
            <p:cNvPr id="8638" name="Google Shape;8638;p75"/>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5"/>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5"/>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75"/>
          <p:cNvGrpSpPr/>
          <p:nvPr/>
        </p:nvGrpSpPr>
        <p:grpSpPr>
          <a:xfrm>
            <a:off x="3060224" y="2726107"/>
            <a:ext cx="332729" cy="372518"/>
            <a:chOff x="3079916" y="2744477"/>
            <a:chExt cx="332729" cy="372518"/>
          </a:xfrm>
        </p:grpSpPr>
        <p:sp>
          <p:nvSpPr>
            <p:cNvPr id="8642" name="Google Shape;8642;p75"/>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5"/>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5"/>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5" name="Google Shape;8645;p75"/>
          <p:cNvGrpSpPr/>
          <p:nvPr/>
        </p:nvGrpSpPr>
        <p:grpSpPr>
          <a:xfrm>
            <a:off x="3600884" y="2727155"/>
            <a:ext cx="336889" cy="355592"/>
            <a:chOff x="3620576" y="2745525"/>
            <a:chExt cx="336889" cy="355592"/>
          </a:xfrm>
        </p:grpSpPr>
        <p:sp>
          <p:nvSpPr>
            <p:cNvPr id="8646" name="Google Shape;8646;p75"/>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5"/>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75"/>
          <p:cNvGrpSpPr/>
          <p:nvPr/>
        </p:nvGrpSpPr>
        <p:grpSpPr>
          <a:xfrm>
            <a:off x="4107123" y="2742334"/>
            <a:ext cx="380393" cy="363118"/>
            <a:chOff x="4126815" y="2760704"/>
            <a:chExt cx="380393" cy="363118"/>
          </a:xfrm>
        </p:grpSpPr>
        <p:sp>
          <p:nvSpPr>
            <p:cNvPr id="8649" name="Google Shape;8649;p75"/>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5"/>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5"/>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3" name="Google Shape;8653;p75"/>
          <p:cNvGrpSpPr/>
          <p:nvPr/>
        </p:nvGrpSpPr>
        <p:grpSpPr>
          <a:xfrm>
            <a:off x="4656294" y="2727314"/>
            <a:ext cx="381346" cy="368644"/>
            <a:chOff x="4675986" y="2745684"/>
            <a:chExt cx="381346" cy="368644"/>
          </a:xfrm>
        </p:grpSpPr>
        <p:sp>
          <p:nvSpPr>
            <p:cNvPr id="8654" name="Google Shape;8654;p75"/>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75"/>
          <p:cNvGrpSpPr/>
          <p:nvPr/>
        </p:nvGrpSpPr>
        <p:grpSpPr>
          <a:xfrm>
            <a:off x="5200924" y="2772692"/>
            <a:ext cx="373185" cy="302466"/>
            <a:chOff x="5220616" y="2791061"/>
            <a:chExt cx="373185" cy="302466"/>
          </a:xfrm>
        </p:grpSpPr>
        <p:sp>
          <p:nvSpPr>
            <p:cNvPr id="8657" name="Google Shape;8657;p75"/>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5"/>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5"/>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5"/>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5"/>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75"/>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5"/>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5"/>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5"/>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5"/>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5"/>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75"/>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75"/>
          <p:cNvGrpSpPr/>
          <p:nvPr/>
        </p:nvGrpSpPr>
        <p:grpSpPr>
          <a:xfrm>
            <a:off x="5768969" y="2754147"/>
            <a:ext cx="284366" cy="344097"/>
            <a:chOff x="5864861" y="2772517"/>
            <a:chExt cx="284366" cy="344097"/>
          </a:xfrm>
        </p:grpSpPr>
        <p:sp>
          <p:nvSpPr>
            <p:cNvPr id="8676" name="Google Shape;8676;p75"/>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5"/>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5"/>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75"/>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2" name="Google Shape;8682;p75"/>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3" name="Google Shape;8683;p75"/>
          <p:cNvGrpSpPr/>
          <p:nvPr/>
        </p:nvGrpSpPr>
        <p:grpSpPr>
          <a:xfrm>
            <a:off x="6954467" y="2771168"/>
            <a:ext cx="255247" cy="327458"/>
            <a:chOff x="6974158" y="2789537"/>
            <a:chExt cx="255247" cy="327458"/>
          </a:xfrm>
        </p:grpSpPr>
        <p:sp>
          <p:nvSpPr>
            <p:cNvPr id="8684" name="Google Shape;8684;p75"/>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5"/>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5"/>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75"/>
          <p:cNvGrpSpPr/>
          <p:nvPr/>
        </p:nvGrpSpPr>
        <p:grpSpPr>
          <a:xfrm>
            <a:off x="7511005" y="2771930"/>
            <a:ext cx="244291" cy="326314"/>
            <a:chOff x="7530697" y="2790299"/>
            <a:chExt cx="244291" cy="326314"/>
          </a:xfrm>
        </p:grpSpPr>
        <p:sp>
          <p:nvSpPr>
            <p:cNvPr id="8691" name="Google Shape;8691;p75"/>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5"/>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5"/>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75"/>
          <p:cNvGrpSpPr/>
          <p:nvPr/>
        </p:nvGrpSpPr>
        <p:grpSpPr>
          <a:xfrm>
            <a:off x="7968499" y="2813878"/>
            <a:ext cx="332348" cy="283985"/>
            <a:chOff x="7988191" y="2832248"/>
            <a:chExt cx="332348" cy="283985"/>
          </a:xfrm>
        </p:grpSpPr>
        <p:sp>
          <p:nvSpPr>
            <p:cNvPr id="8698" name="Google Shape;8698;p75"/>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1" name="Google Shape;8701;p75"/>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2" name="Google Shape;8702;p75"/>
          <p:cNvGrpSpPr/>
          <p:nvPr/>
        </p:nvGrpSpPr>
        <p:grpSpPr>
          <a:xfrm>
            <a:off x="3568748" y="3239998"/>
            <a:ext cx="364484" cy="262423"/>
            <a:chOff x="3588440" y="3258368"/>
            <a:chExt cx="364484" cy="262423"/>
          </a:xfrm>
        </p:grpSpPr>
        <p:sp>
          <p:nvSpPr>
            <p:cNvPr id="8703" name="Google Shape;8703;p75"/>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5"/>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9" name="Google Shape;8709;p75"/>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0" name="Google Shape;8710;p75"/>
          <p:cNvGrpSpPr/>
          <p:nvPr/>
        </p:nvGrpSpPr>
        <p:grpSpPr>
          <a:xfrm>
            <a:off x="5746125" y="3209355"/>
            <a:ext cx="364865" cy="324822"/>
            <a:chOff x="5765817" y="3227724"/>
            <a:chExt cx="364865" cy="324822"/>
          </a:xfrm>
        </p:grpSpPr>
        <p:sp>
          <p:nvSpPr>
            <p:cNvPr id="8711" name="Google Shape;8711;p75"/>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5"/>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75"/>
          <p:cNvGrpSpPr/>
          <p:nvPr/>
        </p:nvGrpSpPr>
        <p:grpSpPr>
          <a:xfrm>
            <a:off x="6208891" y="3219294"/>
            <a:ext cx="446539" cy="303895"/>
            <a:chOff x="6228583" y="3237664"/>
            <a:chExt cx="446539" cy="303895"/>
          </a:xfrm>
        </p:grpSpPr>
        <p:sp>
          <p:nvSpPr>
            <p:cNvPr id="8715" name="Google Shape;8715;p75"/>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5"/>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5"/>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5"/>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5"/>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5"/>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75"/>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5"/>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75"/>
          <p:cNvGrpSpPr/>
          <p:nvPr/>
        </p:nvGrpSpPr>
        <p:grpSpPr>
          <a:xfrm>
            <a:off x="846170" y="3188936"/>
            <a:ext cx="364484" cy="364897"/>
            <a:chOff x="865862" y="3207306"/>
            <a:chExt cx="364484" cy="364897"/>
          </a:xfrm>
        </p:grpSpPr>
        <p:sp>
          <p:nvSpPr>
            <p:cNvPr id="8733" name="Google Shape;8733;p75"/>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5"/>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5"/>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5"/>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5"/>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75"/>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75"/>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75"/>
          <p:cNvGrpSpPr/>
          <p:nvPr/>
        </p:nvGrpSpPr>
        <p:grpSpPr>
          <a:xfrm>
            <a:off x="1384925" y="3208593"/>
            <a:ext cx="370168" cy="325965"/>
            <a:chOff x="1404617" y="3226962"/>
            <a:chExt cx="370168" cy="325965"/>
          </a:xfrm>
        </p:grpSpPr>
        <p:sp>
          <p:nvSpPr>
            <p:cNvPr id="8748" name="Google Shape;8748;p75"/>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5"/>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1933711" y="3197724"/>
            <a:ext cx="366389" cy="354481"/>
            <a:chOff x="1954741" y="3212419"/>
            <a:chExt cx="366389" cy="354481"/>
          </a:xfrm>
        </p:grpSpPr>
        <p:sp>
          <p:nvSpPr>
            <p:cNvPr id="8758" name="Google Shape;8758;p75"/>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5"/>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5"/>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5"/>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5"/>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5"/>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75"/>
          <p:cNvGrpSpPr/>
          <p:nvPr/>
        </p:nvGrpSpPr>
        <p:grpSpPr>
          <a:xfrm>
            <a:off x="3023547" y="3197256"/>
            <a:ext cx="366008" cy="348670"/>
            <a:chOff x="3043239" y="3215626"/>
            <a:chExt cx="366008" cy="348670"/>
          </a:xfrm>
        </p:grpSpPr>
        <p:sp>
          <p:nvSpPr>
            <p:cNvPr id="8766" name="Google Shape;8766;p75"/>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5"/>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75"/>
          <p:cNvGrpSpPr/>
          <p:nvPr/>
        </p:nvGrpSpPr>
        <p:grpSpPr>
          <a:xfrm>
            <a:off x="4198641" y="3166613"/>
            <a:ext cx="209107" cy="383442"/>
            <a:chOff x="4218333" y="3184982"/>
            <a:chExt cx="209107" cy="383442"/>
          </a:xfrm>
        </p:grpSpPr>
        <p:sp>
          <p:nvSpPr>
            <p:cNvPr id="8769" name="Google Shape;8769;p75"/>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5"/>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1" name="Google Shape;8771;p75"/>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2" name="Google Shape;8772;p75"/>
          <p:cNvGrpSpPr/>
          <p:nvPr/>
        </p:nvGrpSpPr>
        <p:grpSpPr>
          <a:xfrm>
            <a:off x="6876953" y="3197637"/>
            <a:ext cx="322917" cy="347876"/>
            <a:chOff x="6896644" y="3216007"/>
            <a:chExt cx="322917" cy="347876"/>
          </a:xfrm>
        </p:grpSpPr>
        <p:sp>
          <p:nvSpPr>
            <p:cNvPr id="8773" name="Google Shape;8773;p75"/>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75"/>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5"/>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5"/>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5"/>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5"/>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75"/>
          <p:cNvGrpSpPr/>
          <p:nvPr/>
        </p:nvGrpSpPr>
        <p:grpSpPr>
          <a:xfrm>
            <a:off x="7409674" y="3204814"/>
            <a:ext cx="334634" cy="333904"/>
            <a:chOff x="7429366" y="3223183"/>
            <a:chExt cx="334634" cy="333904"/>
          </a:xfrm>
        </p:grpSpPr>
        <p:sp>
          <p:nvSpPr>
            <p:cNvPr id="8781" name="Google Shape;8781;p75"/>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3" name="Google Shape;8783;p75"/>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4" name="Google Shape;8784;p75"/>
          <p:cNvGrpSpPr/>
          <p:nvPr/>
        </p:nvGrpSpPr>
        <p:grpSpPr>
          <a:xfrm>
            <a:off x="5196764" y="3707114"/>
            <a:ext cx="356196" cy="265631"/>
            <a:chOff x="5216456" y="3725484"/>
            <a:chExt cx="356196" cy="265631"/>
          </a:xfrm>
        </p:grpSpPr>
        <p:sp>
          <p:nvSpPr>
            <p:cNvPr id="8785" name="Google Shape;8785;p75"/>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5"/>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75"/>
          <p:cNvGrpSpPr/>
          <p:nvPr/>
        </p:nvGrpSpPr>
        <p:grpSpPr>
          <a:xfrm>
            <a:off x="6829701" y="3715625"/>
            <a:ext cx="355053" cy="248038"/>
            <a:chOff x="6849393" y="3733994"/>
            <a:chExt cx="355053" cy="248038"/>
          </a:xfrm>
        </p:grpSpPr>
        <p:sp>
          <p:nvSpPr>
            <p:cNvPr id="8788" name="Google Shape;8788;p75"/>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5"/>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5"/>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5"/>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5"/>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3" name="Google Shape;8793;p75"/>
          <p:cNvGrpSpPr/>
          <p:nvPr/>
        </p:nvGrpSpPr>
        <p:grpSpPr>
          <a:xfrm>
            <a:off x="7899305" y="3696318"/>
            <a:ext cx="392111" cy="280206"/>
            <a:chOff x="7918997" y="3714687"/>
            <a:chExt cx="392111" cy="280206"/>
          </a:xfrm>
        </p:grpSpPr>
        <p:sp>
          <p:nvSpPr>
            <p:cNvPr id="8794" name="Google Shape;8794;p75"/>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5"/>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5"/>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5"/>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5"/>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9" name="Google Shape;8799;p75"/>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0" name="Google Shape;8800;p75"/>
          <p:cNvGrpSpPr/>
          <p:nvPr/>
        </p:nvGrpSpPr>
        <p:grpSpPr>
          <a:xfrm>
            <a:off x="1389085" y="3662594"/>
            <a:ext cx="357720" cy="355148"/>
            <a:chOff x="1408777" y="3680964"/>
            <a:chExt cx="357720" cy="355148"/>
          </a:xfrm>
        </p:grpSpPr>
        <p:sp>
          <p:nvSpPr>
            <p:cNvPr id="8801" name="Google Shape;8801;p75"/>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5"/>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5"/>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5"/>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5"/>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75"/>
          <p:cNvGrpSpPr/>
          <p:nvPr/>
        </p:nvGrpSpPr>
        <p:grpSpPr>
          <a:xfrm>
            <a:off x="1933144" y="3662594"/>
            <a:ext cx="357720" cy="355148"/>
            <a:chOff x="1952836" y="3680964"/>
            <a:chExt cx="357720" cy="355148"/>
          </a:xfrm>
        </p:grpSpPr>
        <p:sp>
          <p:nvSpPr>
            <p:cNvPr id="8807" name="Google Shape;8807;p75"/>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5"/>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5"/>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5"/>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5"/>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75"/>
          <p:cNvGrpSpPr/>
          <p:nvPr/>
        </p:nvGrpSpPr>
        <p:grpSpPr>
          <a:xfrm>
            <a:off x="2477202" y="3662594"/>
            <a:ext cx="357720" cy="355148"/>
            <a:chOff x="2496894" y="3680964"/>
            <a:chExt cx="357720" cy="355148"/>
          </a:xfrm>
        </p:grpSpPr>
        <p:sp>
          <p:nvSpPr>
            <p:cNvPr id="8813" name="Google Shape;8813;p75"/>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5"/>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5"/>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5"/>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5"/>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75"/>
          <p:cNvGrpSpPr/>
          <p:nvPr/>
        </p:nvGrpSpPr>
        <p:grpSpPr>
          <a:xfrm>
            <a:off x="3021292" y="3662689"/>
            <a:ext cx="356164" cy="355815"/>
            <a:chOff x="3040984" y="3681059"/>
            <a:chExt cx="356164" cy="355815"/>
          </a:xfrm>
        </p:grpSpPr>
        <p:sp>
          <p:nvSpPr>
            <p:cNvPr id="8819" name="Google Shape;8819;p75"/>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5"/>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5"/>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75"/>
          <p:cNvGrpSpPr/>
          <p:nvPr/>
        </p:nvGrpSpPr>
        <p:grpSpPr>
          <a:xfrm>
            <a:off x="3564589" y="3680821"/>
            <a:ext cx="358069" cy="317995"/>
            <a:chOff x="3584280" y="3699191"/>
            <a:chExt cx="358069" cy="317995"/>
          </a:xfrm>
        </p:grpSpPr>
        <p:sp>
          <p:nvSpPr>
            <p:cNvPr id="8823" name="Google Shape;8823;p75"/>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5"/>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5"/>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5"/>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7" name="Google Shape;8827;p75"/>
          <p:cNvGrpSpPr/>
          <p:nvPr/>
        </p:nvGrpSpPr>
        <p:grpSpPr>
          <a:xfrm>
            <a:off x="4109790" y="3662689"/>
            <a:ext cx="355402" cy="354291"/>
            <a:chOff x="4129482" y="3681059"/>
            <a:chExt cx="355402" cy="354291"/>
          </a:xfrm>
        </p:grpSpPr>
        <p:sp>
          <p:nvSpPr>
            <p:cNvPr id="8828" name="Google Shape;8828;p75"/>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5"/>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5"/>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5"/>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75"/>
          <p:cNvGrpSpPr/>
          <p:nvPr/>
        </p:nvGrpSpPr>
        <p:grpSpPr>
          <a:xfrm>
            <a:off x="4653849" y="3661927"/>
            <a:ext cx="355434" cy="355815"/>
            <a:chOff x="4673540" y="3680297"/>
            <a:chExt cx="355434" cy="355815"/>
          </a:xfrm>
        </p:grpSpPr>
        <p:sp>
          <p:nvSpPr>
            <p:cNvPr id="8833" name="Google Shape;8833;p75"/>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75"/>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75"/>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6" name="Google Shape;8836;p75"/>
          <p:cNvGrpSpPr/>
          <p:nvPr/>
        </p:nvGrpSpPr>
        <p:grpSpPr>
          <a:xfrm>
            <a:off x="5759716" y="3680821"/>
            <a:ext cx="317645" cy="318757"/>
            <a:chOff x="5779408" y="3699191"/>
            <a:chExt cx="317645" cy="318757"/>
          </a:xfrm>
        </p:grpSpPr>
        <p:sp>
          <p:nvSpPr>
            <p:cNvPr id="8837" name="Google Shape;8837;p75"/>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5"/>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9" name="Google Shape;8839;p75"/>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0" name="Google Shape;8840;p75"/>
          <p:cNvGrpSpPr/>
          <p:nvPr/>
        </p:nvGrpSpPr>
        <p:grpSpPr>
          <a:xfrm>
            <a:off x="7370743" y="3662499"/>
            <a:ext cx="372073" cy="355243"/>
            <a:chOff x="7390435" y="3680868"/>
            <a:chExt cx="372073" cy="355243"/>
          </a:xfrm>
        </p:grpSpPr>
        <p:sp>
          <p:nvSpPr>
            <p:cNvPr id="8841" name="Google Shape;8841;p75"/>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5"/>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5"/>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5"/>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5"/>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5"/>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75"/>
          <p:cNvGrpSpPr/>
          <p:nvPr/>
        </p:nvGrpSpPr>
        <p:grpSpPr>
          <a:xfrm>
            <a:off x="1392301" y="4119346"/>
            <a:ext cx="374709" cy="374010"/>
            <a:chOff x="1421638" y="4125629"/>
            <a:chExt cx="374709" cy="374010"/>
          </a:xfrm>
        </p:grpSpPr>
        <p:sp>
          <p:nvSpPr>
            <p:cNvPr id="8848" name="Google Shape;8848;p75"/>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5"/>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75"/>
          <p:cNvGrpSpPr/>
          <p:nvPr/>
        </p:nvGrpSpPr>
        <p:grpSpPr>
          <a:xfrm>
            <a:off x="1943917" y="4135255"/>
            <a:ext cx="357720" cy="342192"/>
            <a:chOff x="1973254" y="4156304"/>
            <a:chExt cx="357720" cy="342192"/>
          </a:xfrm>
        </p:grpSpPr>
        <p:sp>
          <p:nvSpPr>
            <p:cNvPr id="8851" name="Google Shape;8851;p75"/>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5"/>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5"/>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5"/>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5"/>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5"/>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75"/>
          <p:cNvGrpSpPr/>
          <p:nvPr/>
        </p:nvGrpSpPr>
        <p:grpSpPr>
          <a:xfrm>
            <a:off x="2494422" y="4136192"/>
            <a:ext cx="341049" cy="340318"/>
            <a:chOff x="2523759" y="4135505"/>
            <a:chExt cx="341049" cy="340318"/>
          </a:xfrm>
        </p:grpSpPr>
        <p:sp>
          <p:nvSpPr>
            <p:cNvPr id="8858" name="Google Shape;8858;p75"/>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5"/>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75"/>
          <p:cNvGrpSpPr/>
          <p:nvPr/>
        </p:nvGrpSpPr>
        <p:grpSpPr>
          <a:xfrm>
            <a:off x="3011266" y="4131175"/>
            <a:ext cx="392079" cy="350353"/>
            <a:chOff x="3040603" y="4130360"/>
            <a:chExt cx="392079" cy="350353"/>
          </a:xfrm>
        </p:grpSpPr>
        <p:sp>
          <p:nvSpPr>
            <p:cNvPr id="8861" name="Google Shape;8861;p75"/>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5"/>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5"/>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5"/>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5"/>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5"/>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5"/>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5"/>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5"/>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5"/>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75"/>
          <p:cNvGrpSpPr/>
          <p:nvPr/>
        </p:nvGrpSpPr>
        <p:grpSpPr>
          <a:xfrm>
            <a:off x="3632807" y="4136192"/>
            <a:ext cx="232955" cy="340318"/>
            <a:chOff x="3662144" y="4135505"/>
            <a:chExt cx="232955" cy="340318"/>
          </a:xfrm>
        </p:grpSpPr>
        <p:sp>
          <p:nvSpPr>
            <p:cNvPr id="8872" name="Google Shape;8872;p75"/>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5"/>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5"/>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5"/>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75"/>
          <p:cNvGrpSpPr/>
          <p:nvPr/>
        </p:nvGrpSpPr>
        <p:grpSpPr>
          <a:xfrm>
            <a:off x="4119801" y="4122029"/>
            <a:ext cx="344065" cy="368644"/>
            <a:chOff x="4149138" y="4121151"/>
            <a:chExt cx="344065" cy="368644"/>
          </a:xfrm>
        </p:grpSpPr>
        <p:sp>
          <p:nvSpPr>
            <p:cNvPr id="8877" name="Google Shape;8877;p75"/>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5"/>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5"/>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5"/>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5"/>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5"/>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5"/>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5"/>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5"/>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5"/>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5"/>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5"/>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9" name="Google Shape;8889;p75"/>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0" name="Google Shape;8890;p75"/>
          <p:cNvGrpSpPr/>
          <p:nvPr/>
        </p:nvGrpSpPr>
        <p:grpSpPr>
          <a:xfrm>
            <a:off x="5176925" y="4174949"/>
            <a:ext cx="397763" cy="262804"/>
            <a:chOff x="5206262" y="4174817"/>
            <a:chExt cx="397763" cy="262804"/>
          </a:xfrm>
        </p:grpSpPr>
        <p:sp>
          <p:nvSpPr>
            <p:cNvPr id="8891" name="Google Shape;8891;p75"/>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5"/>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5"/>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5"/>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5"/>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5"/>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5"/>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75"/>
          <p:cNvGrpSpPr/>
          <p:nvPr/>
        </p:nvGrpSpPr>
        <p:grpSpPr>
          <a:xfrm>
            <a:off x="5698279" y="4161342"/>
            <a:ext cx="440505" cy="290018"/>
            <a:chOff x="5727616" y="4204699"/>
            <a:chExt cx="440505" cy="290018"/>
          </a:xfrm>
        </p:grpSpPr>
        <p:sp>
          <p:nvSpPr>
            <p:cNvPr id="8899" name="Google Shape;8899;p75"/>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5"/>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5"/>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5"/>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5"/>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5"/>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5"/>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5"/>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75"/>
          <p:cNvGrpSpPr/>
          <p:nvPr/>
        </p:nvGrpSpPr>
        <p:grpSpPr>
          <a:xfrm>
            <a:off x="6380726" y="4124093"/>
            <a:ext cx="159950" cy="364516"/>
            <a:chOff x="6410063" y="4135124"/>
            <a:chExt cx="159950" cy="364516"/>
          </a:xfrm>
        </p:grpSpPr>
        <p:sp>
          <p:nvSpPr>
            <p:cNvPr id="8908" name="Google Shape;8908;p75"/>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5"/>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5"/>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5"/>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75"/>
          <p:cNvGrpSpPr/>
          <p:nvPr/>
        </p:nvGrpSpPr>
        <p:grpSpPr>
          <a:xfrm>
            <a:off x="6641065" y="4124284"/>
            <a:ext cx="214378" cy="364135"/>
            <a:chOff x="6924652" y="4135505"/>
            <a:chExt cx="214378" cy="364135"/>
          </a:xfrm>
        </p:grpSpPr>
        <p:sp>
          <p:nvSpPr>
            <p:cNvPr id="8913" name="Google Shape;8913;p75"/>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5"/>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5"/>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5"/>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7" name="Google Shape;8917;p75"/>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8918" name="Google Shape;8918;p7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8919" name="Google Shape;8919;p75"/>
          <p:cNvGrpSpPr/>
          <p:nvPr/>
        </p:nvGrpSpPr>
        <p:grpSpPr>
          <a:xfrm>
            <a:off x="841240" y="4119220"/>
            <a:ext cx="374177" cy="374263"/>
            <a:chOff x="775325" y="4143525"/>
            <a:chExt cx="468776" cy="468884"/>
          </a:xfrm>
        </p:grpSpPr>
        <p:sp>
          <p:nvSpPr>
            <p:cNvPr id="8920" name="Google Shape;8920;p75"/>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5"/>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5"/>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5"/>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4" name="Google Shape;8924;p75"/>
          <p:cNvGrpSpPr/>
          <p:nvPr/>
        </p:nvGrpSpPr>
        <p:grpSpPr>
          <a:xfrm>
            <a:off x="7015917" y="4114633"/>
            <a:ext cx="219464" cy="383437"/>
            <a:chOff x="1426400" y="1814750"/>
            <a:chExt cx="407850" cy="712575"/>
          </a:xfrm>
        </p:grpSpPr>
        <p:sp>
          <p:nvSpPr>
            <p:cNvPr id="8925" name="Google Shape;8925;p75"/>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5"/>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5"/>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75"/>
          <p:cNvGrpSpPr/>
          <p:nvPr/>
        </p:nvGrpSpPr>
        <p:grpSpPr>
          <a:xfrm>
            <a:off x="7391519" y="4149408"/>
            <a:ext cx="313833" cy="313887"/>
            <a:chOff x="1910075" y="2021700"/>
            <a:chExt cx="583225" cy="583325"/>
          </a:xfrm>
        </p:grpSpPr>
        <p:sp>
          <p:nvSpPr>
            <p:cNvPr id="8929" name="Google Shape;8929;p75"/>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5"/>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5"/>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75"/>
          <p:cNvGrpSpPr/>
          <p:nvPr/>
        </p:nvGrpSpPr>
        <p:grpSpPr>
          <a:xfrm>
            <a:off x="7861486" y="4189187"/>
            <a:ext cx="441255" cy="234329"/>
            <a:chOff x="2749275" y="2099575"/>
            <a:chExt cx="820025" cy="435475"/>
          </a:xfrm>
        </p:grpSpPr>
        <p:sp>
          <p:nvSpPr>
            <p:cNvPr id="8933" name="Google Shape;8933;p75"/>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5"/>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5"/>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5"/>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Shape 8940"/>
        <p:cNvGrpSpPr/>
        <p:nvPr/>
      </p:nvGrpSpPr>
      <p:grpSpPr>
        <a:xfrm>
          <a:off x="0" y="0"/>
          <a:ext cx="0" cy="0"/>
          <a:chOff x="0" y="0"/>
          <a:chExt cx="0" cy="0"/>
        </a:xfrm>
      </p:grpSpPr>
      <p:grpSp>
        <p:nvGrpSpPr>
          <p:cNvPr id="8941" name="Google Shape;8941;p76"/>
          <p:cNvGrpSpPr/>
          <p:nvPr/>
        </p:nvGrpSpPr>
        <p:grpSpPr>
          <a:xfrm>
            <a:off x="1989449" y="4101269"/>
            <a:ext cx="374774" cy="346073"/>
            <a:chOff x="1989449" y="4282269"/>
            <a:chExt cx="374774" cy="346073"/>
          </a:xfrm>
        </p:grpSpPr>
        <p:sp>
          <p:nvSpPr>
            <p:cNvPr id="8942" name="Google Shape;8942;p76"/>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6"/>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6"/>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6"/>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6"/>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76"/>
          <p:cNvGrpSpPr/>
          <p:nvPr/>
        </p:nvGrpSpPr>
        <p:grpSpPr>
          <a:xfrm>
            <a:off x="2487439" y="4099740"/>
            <a:ext cx="198775" cy="348972"/>
            <a:chOff x="2487439" y="4280740"/>
            <a:chExt cx="198775" cy="348972"/>
          </a:xfrm>
        </p:grpSpPr>
        <p:sp>
          <p:nvSpPr>
            <p:cNvPr id="8948" name="Google Shape;8948;p76"/>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6"/>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76"/>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6"/>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76"/>
          <p:cNvGrpSpPr/>
          <p:nvPr/>
        </p:nvGrpSpPr>
        <p:grpSpPr>
          <a:xfrm>
            <a:off x="2810958" y="4092923"/>
            <a:ext cx="353145" cy="361873"/>
            <a:chOff x="2810958" y="4273923"/>
            <a:chExt cx="353145" cy="361873"/>
          </a:xfrm>
        </p:grpSpPr>
        <p:sp>
          <p:nvSpPr>
            <p:cNvPr id="8953" name="Google Shape;8953;p76"/>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6"/>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6"/>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6"/>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6"/>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6"/>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6"/>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76"/>
          <p:cNvGrpSpPr/>
          <p:nvPr/>
        </p:nvGrpSpPr>
        <p:grpSpPr>
          <a:xfrm>
            <a:off x="6275635" y="4101651"/>
            <a:ext cx="209383" cy="366778"/>
            <a:chOff x="6275635" y="4282651"/>
            <a:chExt cx="209383" cy="366778"/>
          </a:xfrm>
        </p:grpSpPr>
        <p:sp>
          <p:nvSpPr>
            <p:cNvPr id="8961" name="Google Shape;8961;p76"/>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6"/>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76"/>
          <p:cNvGrpSpPr/>
          <p:nvPr/>
        </p:nvGrpSpPr>
        <p:grpSpPr>
          <a:xfrm>
            <a:off x="6701186" y="4102033"/>
            <a:ext cx="280292" cy="366396"/>
            <a:chOff x="6701186" y="4283033"/>
            <a:chExt cx="280292" cy="366396"/>
          </a:xfrm>
        </p:grpSpPr>
        <p:sp>
          <p:nvSpPr>
            <p:cNvPr id="8964" name="Google Shape;8964;p76"/>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6"/>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76"/>
          <p:cNvGrpSpPr/>
          <p:nvPr/>
        </p:nvGrpSpPr>
        <p:grpSpPr>
          <a:xfrm>
            <a:off x="2609571" y="3643958"/>
            <a:ext cx="373627" cy="347347"/>
            <a:chOff x="2609571" y="3824958"/>
            <a:chExt cx="373627" cy="347347"/>
          </a:xfrm>
        </p:grpSpPr>
        <p:sp>
          <p:nvSpPr>
            <p:cNvPr id="8967" name="Google Shape;8967;p76"/>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6"/>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9" name="Google Shape;8969;p76"/>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0" name="Google Shape;8970;p76"/>
          <p:cNvGrpSpPr/>
          <p:nvPr/>
        </p:nvGrpSpPr>
        <p:grpSpPr>
          <a:xfrm>
            <a:off x="916127" y="3626056"/>
            <a:ext cx="221902" cy="380795"/>
            <a:chOff x="916127" y="3807056"/>
            <a:chExt cx="221902" cy="380795"/>
          </a:xfrm>
        </p:grpSpPr>
        <p:sp>
          <p:nvSpPr>
            <p:cNvPr id="8971" name="Google Shape;8971;p76"/>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6"/>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6"/>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6"/>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5" name="Google Shape;8975;p76"/>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6"/>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7" name="Google Shape;8977;p76"/>
          <p:cNvGrpSpPr/>
          <p:nvPr/>
        </p:nvGrpSpPr>
        <p:grpSpPr>
          <a:xfrm>
            <a:off x="3513010" y="3635134"/>
            <a:ext cx="362223" cy="361108"/>
            <a:chOff x="3513010" y="3816134"/>
            <a:chExt cx="362223" cy="361108"/>
          </a:xfrm>
        </p:grpSpPr>
        <p:sp>
          <p:nvSpPr>
            <p:cNvPr id="8978" name="Google Shape;8978;p76"/>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6"/>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6"/>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6"/>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76"/>
          <p:cNvGrpSpPr/>
          <p:nvPr/>
        </p:nvGrpSpPr>
        <p:grpSpPr>
          <a:xfrm>
            <a:off x="3950316" y="3639307"/>
            <a:ext cx="369805" cy="353782"/>
            <a:chOff x="3950316" y="3820307"/>
            <a:chExt cx="369805" cy="353782"/>
          </a:xfrm>
        </p:grpSpPr>
        <p:sp>
          <p:nvSpPr>
            <p:cNvPr id="8983" name="Google Shape;8983;p76"/>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6"/>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6"/>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6"/>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76"/>
          <p:cNvGrpSpPr/>
          <p:nvPr/>
        </p:nvGrpSpPr>
        <p:grpSpPr>
          <a:xfrm>
            <a:off x="1761909" y="3630961"/>
            <a:ext cx="307974" cy="371716"/>
            <a:chOff x="1761909" y="3811961"/>
            <a:chExt cx="307974" cy="371716"/>
          </a:xfrm>
        </p:grpSpPr>
        <p:sp>
          <p:nvSpPr>
            <p:cNvPr id="8988" name="Google Shape;8988;p76"/>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6"/>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6"/>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6"/>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6"/>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6"/>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6"/>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6"/>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6"/>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6"/>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76"/>
          <p:cNvGrpSpPr/>
          <p:nvPr/>
        </p:nvGrpSpPr>
        <p:grpSpPr>
          <a:xfrm>
            <a:off x="5373342" y="3627935"/>
            <a:ext cx="231395" cy="353145"/>
            <a:chOff x="5373342" y="3808935"/>
            <a:chExt cx="231395" cy="353145"/>
          </a:xfrm>
        </p:grpSpPr>
        <p:sp>
          <p:nvSpPr>
            <p:cNvPr id="8999" name="Google Shape;8999;p76"/>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6"/>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6"/>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6"/>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6"/>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6"/>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6"/>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6"/>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6"/>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8" name="Google Shape;9008;p76"/>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9" name="Google Shape;9009;p76"/>
          <p:cNvGrpSpPr/>
          <p:nvPr/>
        </p:nvGrpSpPr>
        <p:grpSpPr>
          <a:xfrm>
            <a:off x="5833775" y="3628445"/>
            <a:ext cx="235185" cy="352253"/>
            <a:chOff x="5833775" y="3809445"/>
            <a:chExt cx="235185" cy="352253"/>
          </a:xfrm>
        </p:grpSpPr>
        <p:sp>
          <p:nvSpPr>
            <p:cNvPr id="9010" name="Google Shape;9010;p76"/>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6"/>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6"/>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76"/>
          <p:cNvGrpSpPr/>
          <p:nvPr/>
        </p:nvGrpSpPr>
        <p:grpSpPr>
          <a:xfrm>
            <a:off x="4942472" y="3628318"/>
            <a:ext cx="238976" cy="352762"/>
            <a:chOff x="4942472" y="3809318"/>
            <a:chExt cx="238976" cy="352762"/>
          </a:xfrm>
        </p:grpSpPr>
        <p:sp>
          <p:nvSpPr>
            <p:cNvPr id="9014" name="Google Shape;9014;p76"/>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6"/>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6"/>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6"/>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6"/>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6"/>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6"/>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76"/>
          <p:cNvGrpSpPr/>
          <p:nvPr/>
        </p:nvGrpSpPr>
        <p:grpSpPr>
          <a:xfrm>
            <a:off x="6266525" y="3626788"/>
            <a:ext cx="260223" cy="353527"/>
            <a:chOff x="6266525" y="3807788"/>
            <a:chExt cx="260223" cy="353527"/>
          </a:xfrm>
        </p:grpSpPr>
        <p:sp>
          <p:nvSpPr>
            <p:cNvPr id="9022" name="Google Shape;9022;p76"/>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6"/>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6"/>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6"/>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6" name="Google Shape;9026;p76"/>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7" name="Google Shape;9027;p76"/>
          <p:cNvGrpSpPr/>
          <p:nvPr/>
        </p:nvGrpSpPr>
        <p:grpSpPr>
          <a:xfrm>
            <a:off x="7184363" y="3628604"/>
            <a:ext cx="202184" cy="352762"/>
            <a:chOff x="7184363" y="3809604"/>
            <a:chExt cx="202184" cy="352762"/>
          </a:xfrm>
        </p:grpSpPr>
        <p:sp>
          <p:nvSpPr>
            <p:cNvPr id="9028" name="Google Shape;9028;p76"/>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6"/>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76"/>
          <p:cNvGrpSpPr/>
          <p:nvPr/>
        </p:nvGrpSpPr>
        <p:grpSpPr>
          <a:xfrm>
            <a:off x="7571624" y="3627935"/>
            <a:ext cx="292047" cy="352762"/>
            <a:chOff x="7571624" y="3808935"/>
            <a:chExt cx="292047" cy="352762"/>
          </a:xfrm>
        </p:grpSpPr>
        <p:sp>
          <p:nvSpPr>
            <p:cNvPr id="9031" name="Google Shape;9031;p76"/>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6"/>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6"/>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6"/>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6"/>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6"/>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76"/>
          <p:cNvGrpSpPr/>
          <p:nvPr/>
        </p:nvGrpSpPr>
        <p:grpSpPr>
          <a:xfrm>
            <a:off x="2174559" y="3175116"/>
            <a:ext cx="364135" cy="359930"/>
            <a:chOff x="2174559" y="3356116"/>
            <a:chExt cx="364135" cy="359930"/>
          </a:xfrm>
        </p:grpSpPr>
        <p:sp>
          <p:nvSpPr>
            <p:cNvPr id="9038" name="Google Shape;9038;p76"/>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6"/>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76"/>
          <p:cNvGrpSpPr/>
          <p:nvPr/>
        </p:nvGrpSpPr>
        <p:grpSpPr>
          <a:xfrm>
            <a:off x="1731934" y="3174639"/>
            <a:ext cx="368371" cy="361554"/>
            <a:chOff x="1731934" y="3355639"/>
            <a:chExt cx="368371" cy="361554"/>
          </a:xfrm>
        </p:grpSpPr>
        <p:sp>
          <p:nvSpPr>
            <p:cNvPr id="9041" name="Google Shape;9041;p76"/>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6"/>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6"/>
          <p:cNvGrpSpPr/>
          <p:nvPr/>
        </p:nvGrpSpPr>
        <p:grpSpPr>
          <a:xfrm>
            <a:off x="3990517" y="3173173"/>
            <a:ext cx="279559" cy="363402"/>
            <a:chOff x="3990517" y="3354173"/>
            <a:chExt cx="279559" cy="363402"/>
          </a:xfrm>
        </p:grpSpPr>
        <p:sp>
          <p:nvSpPr>
            <p:cNvPr id="9044" name="Google Shape;9044;p76"/>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6"/>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6"/>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76"/>
          <p:cNvGrpSpPr/>
          <p:nvPr/>
        </p:nvGrpSpPr>
        <p:grpSpPr>
          <a:xfrm>
            <a:off x="3497847" y="3236374"/>
            <a:ext cx="379680" cy="237606"/>
            <a:chOff x="3497847" y="3417374"/>
            <a:chExt cx="379680" cy="237606"/>
          </a:xfrm>
        </p:grpSpPr>
        <p:sp>
          <p:nvSpPr>
            <p:cNvPr id="9048" name="Google Shape;9048;p76"/>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6"/>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6"/>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6"/>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76"/>
          <p:cNvGrpSpPr/>
          <p:nvPr/>
        </p:nvGrpSpPr>
        <p:grpSpPr>
          <a:xfrm>
            <a:off x="2612597" y="3186075"/>
            <a:ext cx="376271" cy="337982"/>
            <a:chOff x="2612597" y="3367075"/>
            <a:chExt cx="376271" cy="337982"/>
          </a:xfrm>
        </p:grpSpPr>
        <p:sp>
          <p:nvSpPr>
            <p:cNvPr id="9053" name="Google Shape;9053;p76"/>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6"/>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76"/>
          <p:cNvGrpSpPr/>
          <p:nvPr/>
        </p:nvGrpSpPr>
        <p:grpSpPr>
          <a:xfrm>
            <a:off x="3071914" y="3183431"/>
            <a:ext cx="343652" cy="342505"/>
            <a:chOff x="3071914" y="3364431"/>
            <a:chExt cx="343652" cy="342505"/>
          </a:xfrm>
        </p:grpSpPr>
        <p:sp>
          <p:nvSpPr>
            <p:cNvPr id="9056" name="Google Shape;9056;p76"/>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6"/>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6"/>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6"/>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6"/>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76"/>
          <p:cNvGrpSpPr/>
          <p:nvPr/>
        </p:nvGrpSpPr>
        <p:grpSpPr>
          <a:xfrm>
            <a:off x="897141" y="3178875"/>
            <a:ext cx="257962" cy="352762"/>
            <a:chOff x="897141" y="3359875"/>
            <a:chExt cx="257962" cy="352762"/>
          </a:xfrm>
        </p:grpSpPr>
        <p:sp>
          <p:nvSpPr>
            <p:cNvPr id="9062" name="Google Shape;9062;p76"/>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6"/>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6"/>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6"/>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6"/>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6"/>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6"/>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6"/>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0" name="Google Shape;9070;p76"/>
          <p:cNvGrpSpPr/>
          <p:nvPr/>
        </p:nvGrpSpPr>
        <p:grpSpPr>
          <a:xfrm>
            <a:off x="1333682" y="3163330"/>
            <a:ext cx="271213" cy="383088"/>
            <a:chOff x="1333682" y="3344330"/>
            <a:chExt cx="271213" cy="383088"/>
          </a:xfrm>
        </p:grpSpPr>
        <p:sp>
          <p:nvSpPr>
            <p:cNvPr id="9071" name="Google Shape;9071;p76"/>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6"/>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6"/>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6"/>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6"/>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6"/>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6"/>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6"/>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6"/>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6"/>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6"/>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76"/>
          <p:cNvGrpSpPr/>
          <p:nvPr/>
        </p:nvGrpSpPr>
        <p:grpSpPr>
          <a:xfrm>
            <a:off x="6664394" y="3165974"/>
            <a:ext cx="353113" cy="351998"/>
            <a:chOff x="6664394" y="3346974"/>
            <a:chExt cx="353113" cy="351998"/>
          </a:xfrm>
        </p:grpSpPr>
        <p:sp>
          <p:nvSpPr>
            <p:cNvPr id="9083" name="Google Shape;9083;p76"/>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6"/>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6"/>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6"/>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6"/>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76"/>
          <p:cNvGrpSpPr/>
          <p:nvPr/>
        </p:nvGrpSpPr>
        <p:grpSpPr>
          <a:xfrm>
            <a:off x="849741" y="1778307"/>
            <a:ext cx="399398" cy="375443"/>
            <a:chOff x="849741" y="1959307"/>
            <a:chExt cx="399398" cy="375443"/>
          </a:xfrm>
        </p:grpSpPr>
        <p:sp>
          <p:nvSpPr>
            <p:cNvPr id="9089" name="Google Shape;9089;p76"/>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6"/>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76"/>
          <p:cNvGrpSpPr/>
          <p:nvPr/>
        </p:nvGrpSpPr>
        <p:grpSpPr>
          <a:xfrm>
            <a:off x="1284212" y="1782766"/>
            <a:ext cx="379489" cy="366046"/>
            <a:chOff x="1284212" y="1963766"/>
            <a:chExt cx="379489" cy="366046"/>
          </a:xfrm>
        </p:grpSpPr>
        <p:sp>
          <p:nvSpPr>
            <p:cNvPr id="9092" name="Google Shape;9092;p76"/>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6"/>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76"/>
          <p:cNvGrpSpPr/>
          <p:nvPr/>
        </p:nvGrpSpPr>
        <p:grpSpPr>
          <a:xfrm>
            <a:off x="3037766" y="1788564"/>
            <a:ext cx="370219" cy="354928"/>
            <a:chOff x="3037766" y="1969564"/>
            <a:chExt cx="370219" cy="354928"/>
          </a:xfrm>
        </p:grpSpPr>
        <p:sp>
          <p:nvSpPr>
            <p:cNvPr id="9095" name="Google Shape;9095;p76"/>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6"/>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6"/>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6"/>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76"/>
          <p:cNvGrpSpPr/>
          <p:nvPr/>
        </p:nvGrpSpPr>
        <p:grpSpPr>
          <a:xfrm>
            <a:off x="3982553" y="1790730"/>
            <a:ext cx="304566" cy="350501"/>
            <a:chOff x="3982553" y="1971730"/>
            <a:chExt cx="304566" cy="350501"/>
          </a:xfrm>
        </p:grpSpPr>
        <p:sp>
          <p:nvSpPr>
            <p:cNvPr id="9100" name="Google Shape;9100;p76"/>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6"/>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76"/>
          <p:cNvGrpSpPr/>
          <p:nvPr/>
        </p:nvGrpSpPr>
        <p:grpSpPr>
          <a:xfrm>
            <a:off x="2567841" y="1813124"/>
            <a:ext cx="399812" cy="306477"/>
            <a:chOff x="2567841" y="1994124"/>
            <a:chExt cx="399812" cy="306477"/>
          </a:xfrm>
        </p:grpSpPr>
        <p:sp>
          <p:nvSpPr>
            <p:cNvPr id="9103" name="Google Shape;9103;p76"/>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6"/>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6"/>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76"/>
          <p:cNvGrpSpPr/>
          <p:nvPr/>
        </p:nvGrpSpPr>
        <p:grpSpPr>
          <a:xfrm>
            <a:off x="2212084" y="1779358"/>
            <a:ext cx="324698" cy="372863"/>
            <a:chOff x="2212084" y="1960358"/>
            <a:chExt cx="324698" cy="372863"/>
          </a:xfrm>
        </p:grpSpPr>
        <p:sp>
          <p:nvSpPr>
            <p:cNvPr id="9107" name="Google Shape;9107;p76"/>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6"/>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76"/>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76"/>
          <p:cNvGrpSpPr/>
          <p:nvPr/>
        </p:nvGrpSpPr>
        <p:grpSpPr>
          <a:xfrm>
            <a:off x="1805901" y="1779358"/>
            <a:ext cx="284847" cy="373627"/>
            <a:chOff x="1805901" y="1960358"/>
            <a:chExt cx="284847" cy="373627"/>
          </a:xfrm>
        </p:grpSpPr>
        <p:sp>
          <p:nvSpPr>
            <p:cNvPr id="9111" name="Google Shape;9111;p76"/>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6"/>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3" name="Google Shape;9113;p76"/>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6"/>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6"/>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6" name="Google Shape;9116;p76"/>
          <p:cNvGrpSpPr/>
          <p:nvPr/>
        </p:nvGrpSpPr>
        <p:grpSpPr>
          <a:xfrm>
            <a:off x="6656812" y="1848388"/>
            <a:ext cx="368690" cy="245793"/>
            <a:chOff x="6656812" y="2029388"/>
            <a:chExt cx="368690" cy="245793"/>
          </a:xfrm>
        </p:grpSpPr>
        <p:sp>
          <p:nvSpPr>
            <p:cNvPr id="9117" name="Google Shape;9117;p76"/>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6"/>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6"/>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76"/>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6"/>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6"/>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6"/>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6"/>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6"/>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6"/>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7" name="Google Shape;9127;p76"/>
          <p:cNvGrpSpPr/>
          <p:nvPr/>
        </p:nvGrpSpPr>
        <p:grpSpPr>
          <a:xfrm>
            <a:off x="4869651" y="1831218"/>
            <a:ext cx="376654" cy="281566"/>
            <a:chOff x="4869651" y="2012218"/>
            <a:chExt cx="376654" cy="281566"/>
          </a:xfrm>
        </p:grpSpPr>
        <p:sp>
          <p:nvSpPr>
            <p:cNvPr id="9128" name="Google Shape;9128;p76"/>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6"/>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6"/>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6"/>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76"/>
          <p:cNvGrpSpPr/>
          <p:nvPr/>
        </p:nvGrpSpPr>
        <p:grpSpPr>
          <a:xfrm>
            <a:off x="5306224" y="1831313"/>
            <a:ext cx="367925" cy="281694"/>
            <a:chOff x="5306224" y="2012313"/>
            <a:chExt cx="367925" cy="281694"/>
          </a:xfrm>
        </p:grpSpPr>
        <p:sp>
          <p:nvSpPr>
            <p:cNvPr id="9133" name="Google Shape;9133;p76"/>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6"/>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5" name="Google Shape;9135;p76"/>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6" name="Google Shape;9136;p76"/>
          <p:cNvGrpSpPr/>
          <p:nvPr/>
        </p:nvGrpSpPr>
        <p:grpSpPr>
          <a:xfrm>
            <a:off x="6195998" y="1802102"/>
            <a:ext cx="368308" cy="338746"/>
            <a:chOff x="6195998" y="1983102"/>
            <a:chExt cx="368308" cy="338746"/>
          </a:xfrm>
        </p:grpSpPr>
        <p:sp>
          <p:nvSpPr>
            <p:cNvPr id="9137" name="Google Shape;9137;p76"/>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6"/>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6"/>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76"/>
          <p:cNvGrpSpPr/>
          <p:nvPr/>
        </p:nvGrpSpPr>
        <p:grpSpPr>
          <a:xfrm>
            <a:off x="7542031" y="1830835"/>
            <a:ext cx="369072" cy="280037"/>
            <a:chOff x="7542031" y="2011835"/>
            <a:chExt cx="369072" cy="280037"/>
          </a:xfrm>
        </p:grpSpPr>
        <p:sp>
          <p:nvSpPr>
            <p:cNvPr id="9141" name="Google Shape;9141;p76"/>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6"/>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6"/>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6"/>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6"/>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6"/>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6"/>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6"/>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6"/>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76"/>
          <p:cNvGrpSpPr/>
          <p:nvPr/>
        </p:nvGrpSpPr>
        <p:grpSpPr>
          <a:xfrm>
            <a:off x="8010427" y="3167503"/>
            <a:ext cx="278795" cy="351615"/>
            <a:chOff x="8010427" y="3348503"/>
            <a:chExt cx="278795" cy="351615"/>
          </a:xfrm>
        </p:grpSpPr>
        <p:sp>
          <p:nvSpPr>
            <p:cNvPr id="9151" name="Google Shape;9151;p76"/>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6"/>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6"/>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6"/>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5" name="Google Shape;9155;p76"/>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6" name="Google Shape;9156;p76"/>
          <p:cNvGrpSpPr/>
          <p:nvPr/>
        </p:nvGrpSpPr>
        <p:grpSpPr>
          <a:xfrm>
            <a:off x="7141900" y="3168204"/>
            <a:ext cx="281057" cy="351010"/>
            <a:chOff x="7141900" y="3349204"/>
            <a:chExt cx="281057" cy="351010"/>
          </a:xfrm>
        </p:grpSpPr>
        <p:sp>
          <p:nvSpPr>
            <p:cNvPr id="9157" name="Google Shape;9157;p76"/>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6"/>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6"/>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76"/>
          <p:cNvGrpSpPr/>
          <p:nvPr/>
        </p:nvGrpSpPr>
        <p:grpSpPr>
          <a:xfrm>
            <a:off x="5314188" y="3169032"/>
            <a:ext cx="363752" cy="353113"/>
            <a:chOff x="5314188" y="3350032"/>
            <a:chExt cx="363752" cy="353113"/>
          </a:xfrm>
        </p:grpSpPr>
        <p:sp>
          <p:nvSpPr>
            <p:cNvPr id="9161" name="Google Shape;9161;p76"/>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6"/>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76"/>
          <p:cNvGrpSpPr/>
          <p:nvPr/>
        </p:nvGrpSpPr>
        <p:grpSpPr>
          <a:xfrm>
            <a:off x="5829984" y="3169032"/>
            <a:ext cx="220755" cy="352348"/>
            <a:chOff x="5829984" y="3350032"/>
            <a:chExt cx="220755" cy="352348"/>
          </a:xfrm>
        </p:grpSpPr>
        <p:sp>
          <p:nvSpPr>
            <p:cNvPr id="9164" name="Google Shape;9164;p76"/>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76"/>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6"/>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6"/>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76"/>
          <p:cNvGrpSpPr/>
          <p:nvPr/>
        </p:nvGrpSpPr>
        <p:grpSpPr>
          <a:xfrm>
            <a:off x="4882170" y="3168841"/>
            <a:ext cx="358464" cy="352316"/>
            <a:chOff x="4882170" y="3349841"/>
            <a:chExt cx="358464" cy="352316"/>
          </a:xfrm>
        </p:grpSpPr>
        <p:sp>
          <p:nvSpPr>
            <p:cNvPr id="9169" name="Google Shape;9169;p76"/>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6"/>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1" name="Google Shape;9171;p76"/>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6"/>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3" name="Google Shape;9173;p76"/>
          <p:cNvGrpSpPr/>
          <p:nvPr/>
        </p:nvGrpSpPr>
        <p:grpSpPr>
          <a:xfrm>
            <a:off x="3044965" y="2254220"/>
            <a:ext cx="400194" cy="324316"/>
            <a:chOff x="3044965" y="2435220"/>
            <a:chExt cx="400194" cy="324316"/>
          </a:xfrm>
        </p:grpSpPr>
        <p:sp>
          <p:nvSpPr>
            <p:cNvPr id="9174" name="Google Shape;9174;p76"/>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6"/>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6"/>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76"/>
          <p:cNvGrpSpPr/>
          <p:nvPr/>
        </p:nvGrpSpPr>
        <p:grpSpPr>
          <a:xfrm>
            <a:off x="6203579" y="3167981"/>
            <a:ext cx="351615" cy="350373"/>
            <a:chOff x="6203579" y="3348981"/>
            <a:chExt cx="351615" cy="350373"/>
          </a:xfrm>
        </p:grpSpPr>
        <p:sp>
          <p:nvSpPr>
            <p:cNvPr id="9178" name="Google Shape;9178;p76"/>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6"/>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6"/>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6"/>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6"/>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76"/>
          <p:cNvGrpSpPr/>
          <p:nvPr/>
        </p:nvGrpSpPr>
        <p:grpSpPr>
          <a:xfrm>
            <a:off x="4878379" y="2292892"/>
            <a:ext cx="367161" cy="287523"/>
            <a:chOff x="4878379" y="2473892"/>
            <a:chExt cx="367161" cy="287523"/>
          </a:xfrm>
        </p:grpSpPr>
        <p:sp>
          <p:nvSpPr>
            <p:cNvPr id="9184" name="Google Shape;9184;p76"/>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6"/>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6"/>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6"/>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76"/>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9" name="Google Shape;9189;p76"/>
          <p:cNvGrpSpPr/>
          <p:nvPr/>
        </p:nvGrpSpPr>
        <p:grpSpPr>
          <a:xfrm>
            <a:off x="1325719" y="2706689"/>
            <a:ext cx="290581" cy="372481"/>
            <a:chOff x="1325719" y="2887689"/>
            <a:chExt cx="290581" cy="372481"/>
          </a:xfrm>
        </p:grpSpPr>
        <p:sp>
          <p:nvSpPr>
            <p:cNvPr id="9190" name="Google Shape;9190;p76"/>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6"/>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2" name="Google Shape;9192;p76"/>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3" name="Google Shape;9193;p76"/>
          <p:cNvGrpSpPr/>
          <p:nvPr/>
        </p:nvGrpSpPr>
        <p:grpSpPr>
          <a:xfrm>
            <a:off x="3510335" y="2711499"/>
            <a:ext cx="360726" cy="361204"/>
            <a:chOff x="3510335" y="2892499"/>
            <a:chExt cx="360726" cy="361204"/>
          </a:xfrm>
        </p:grpSpPr>
        <p:sp>
          <p:nvSpPr>
            <p:cNvPr id="9194" name="Google Shape;9194;p76"/>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6"/>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6"/>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6"/>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6"/>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6"/>
          <p:cNvGrpSpPr/>
          <p:nvPr/>
        </p:nvGrpSpPr>
        <p:grpSpPr>
          <a:xfrm>
            <a:off x="3086313" y="2696049"/>
            <a:ext cx="320143" cy="392581"/>
            <a:chOff x="3086313" y="2877049"/>
            <a:chExt cx="320143" cy="392581"/>
          </a:xfrm>
        </p:grpSpPr>
        <p:sp>
          <p:nvSpPr>
            <p:cNvPr id="9200" name="Google Shape;9200;p76"/>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6"/>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6"/>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6"/>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6"/>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6"/>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6"/>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6"/>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6"/>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6"/>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6"/>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6"/>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2" name="Google Shape;9212;p76"/>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3" name="Google Shape;9213;p76"/>
          <p:cNvGrpSpPr/>
          <p:nvPr/>
        </p:nvGrpSpPr>
        <p:grpSpPr>
          <a:xfrm>
            <a:off x="861113" y="2704746"/>
            <a:ext cx="333809" cy="373277"/>
            <a:chOff x="861113" y="2885746"/>
            <a:chExt cx="333809" cy="373277"/>
          </a:xfrm>
        </p:grpSpPr>
        <p:sp>
          <p:nvSpPr>
            <p:cNvPr id="9214" name="Google Shape;9214;p76"/>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6"/>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6"/>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7" name="Google Shape;9217;p76"/>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6"/>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9" name="Google Shape;9219;p76"/>
          <p:cNvGrpSpPr/>
          <p:nvPr/>
        </p:nvGrpSpPr>
        <p:grpSpPr>
          <a:xfrm>
            <a:off x="1297654" y="1323481"/>
            <a:ext cx="349354" cy="362223"/>
            <a:chOff x="1297654" y="1504481"/>
            <a:chExt cx="349354" cy="362223"/>
          </a:xfrm>
        </p:grpSpPr>
        <p:sp>
          <p:nvSpPr>
            <p:cNvPr id="9220" name="Google Shape;9220;p76"/>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6"/>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6"/>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3" name="Google Shape;9223;p76"/>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4" name="Google Shape;9224;p76"/>
          <p:cNvGrpSpPr/>
          <p:nvPr/>
        </p:nvGrpSpPr>
        <p:grpSpPr>
          <a:xfrm>
            <a:off x="852385" y="1329916"/>
            <a:ext cx="353145" cy="351998"/>
            <a:chOff x="852385" y="1510916"/>
            <a:chExt cx="353145" cy="351998"/>
          </a:xfrm>
        </p:grpSpPr>
        <p:sp>
          <p:nvSpPr>
            <p:cNvPr id="9225" name="Google Shape;9225;p76"/>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6"/>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6"/>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76"/>
          <p:cNvGrpSpPr/>
          <p:nvPr/>
        </p:nvGrpSpPr>
        <p:grpSpPr>
          <a:xfrm>
            <a:off x="1745217" y="1334471"/>
            <a:ext cx="343269" cy="342505"/>
            <a:chOff x="1745217" y="1515471"/>
            <a:chExt cx="343269" cy="342505"/>
          </a:xfrm>
        </p:grpSpPr>
        <p:sp>
          <p:nvSpPr>
            <p:cNvPr id="9229" name="Google Shape;9229;p76"/>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6"/>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6"/>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6"/>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3" name="Google Shape;9233;p76"/>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4" name="Google Shape;9234;p76"/>
          <p:cNvGrpSpPr/>
          <p:nvPr/>
        </p:nvGrpSpPr>
        <p:grpSpPr>
          <a:xfrm>
            <a:off x="3042703" y="1348137"/>
            <a:ext cx="411535" cy="315587"/>
            <a:chOff x="3042703" y="1529137"/>
            <a:chExt cx="411535" cy="315587"/>
          </a:xfrm>
        </p:grpSpPr>
        <p:sp>
          <p:nvSpPr>
            <p:cNvPr id="9235" name="Google Shape;9235;p76"/>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6"/>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6"/>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6"/>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6"/>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6"/>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6"/>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6"/>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6"/>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6"/>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76"/>
          <p:cNvGrpSpPr/>
          <p:nvPr/>
        </p:nvGrpSpPr>
        <p:grpSpPr>
          <a:xfrm>
            <a:off x="2629289" y="1363682"/>
            <a:ext cx="350501" cy="284497"/>
            <a:chOff x="2629289" y="1544682"/>
            <a:chExt cx="350501" cy="284497"/>
          </a:xfrm>
        </p:grpSpPr>
        <p:sp>
          <p:nvSpPr>
            <p:cNvPr id="9246" name="Google Shape;9246;p76"/>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6"/>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6"/>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6"/>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6"/>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76"/>
          <p:cNvGrpSpPr/>
          <p:nvPr/>
        </p:nvGrpSpPr>
        <p:grpSpPr>
          <a:xfrm>
            <a:off x="5305077" y="1321633"/>
            <a:ext cx="367893" cy="365218"/>
            <a:chOff x="5305077" y="1502633"/>
            <a:chExt cx="367893" cy="365218"/>
          </a:xfrm>
        </p:grpSpPr>
        <p:sp>
          <p:nvSpPr>
            <p:cNvPr id="9252" name="Google Shape;9252;p76"/>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6"/>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76"/>
          <p:cNvGrpSpPr/>
          <p:nvPr/>
        </p:nvGrpSpPr>
        <p:grpSpPr>
          <a:xfrm>
            <a:off x="7100170" y="1319117"/>
            <a:ext cx="368308" cy="367033"/>
            <a:chOff x="7100170" y="1500117"/>
            <a:chExt cx="368308" cy="367033"/>
          </a:xfrm>
        </p:grpSpPr>
        <p:sp>
          <p:nvSpPr>
            <p:cNvPr id="9255" name="Google Shape;9255;p76"/>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6"/>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6"/>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6"/>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6"/>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6"/>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6"/>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6"/>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6"/>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6"/>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6"/>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6"/>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6"/>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8" name="Google Shape;9268;p76"/>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9" name="Google Shape;9269;p76"/>
          <p:cNvGrpSpPr/>
          <p:nvPr/>
        </p:nvGrpSpPr>
        <p:grpSpPr>
          <a:xfrm>
            <a:off x="6649231" y="1319021"/>
            <a:ext cx="390287" cy="367065"/>
            <a:chOff x="6649231" y="1500021"/>
            <a:chExt cx="390287" cy="367065"/>
          </a:xfrm>
        </p:grpSpPr>
        <p:sp>
          <p:nvSpPr>
            <p:cNvPr id="9270" name="Google Shape;9270;p76"/>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6"/>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6"/>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6"/>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6"/>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6"/>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6"/>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6"/>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6"/>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6"/>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6"/>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6"/>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6"/>
          <p:cNvGrpSpPr/>
          <p:nvPr/>
        </p:nvGrpSpPr>
        <p:grpSpPr>
          <a:xfrm>
            <a:off x="5746938" y="1362503"/>
            <a:ext cx="387261" cy="280356"/>
            <a:chOff x="5746938" y="1543503"/>
            <a:chExt cx="387261" cy="280356"/>
          </a:xfrm>
        </p:grpSpPr>
        <p:sp>
          <p:nvSpPr>
            <p:cNvPr id="9283" name="Google Shape;9283;p76"/>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6"/>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76"/>
          <p:cNvGrpSpPr/>
          <p:nvPr/>
        </p:nvGrpSpPr>
        <p:grpSpPr>
          <a:xfrm>
            <a:off x="6196730" y="1344346"/>
            <a:ext cx="369072" cy="317467"/>
            <a:chOff x="6196730" y="1525346"/>
            <a:chExt cx="369072" cy="317467"/>
          </a:xfrm>
        </p:grpSpPr>
        <p:sp>
          <p:nvSpPr>
            <p:cNvPr id="9286" name="Google Shape;9286;p76"/>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6"/>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6"/>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6"/>
          <p:cNvGrpSpPr/>
          <p:nvPr/>
        </p:nvGrpSpPr>
        <p:grpSpPr>
          <a:xfrm>
            <a:off x="4940592" y="1319690"/>
            <a:ext cx="246558" cy="367161"/>
            <a:chOff x="4940592" y="1500690"/>
            <a:chExt cx="246558" cy="367161"/>
          </a:xfrm>
        </p:grpSpPr>
        <p:sp>
          <p:nvSpPr>
            <p:cNvPr id="9290" name="Google Shape;9290;p76"/>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6"/>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6"/>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6"/>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4" name="Google Shape;9294;p76"/>
          <p:cNvGrpSpPr/>
          <p:nvPr/>
        </p:nvGrpSpPr>
        <p:grpSpPr>
          <a:xfrm>
            <a:off x="7964906" y="1318894"/>
            <a:ext cx="380858" cy="367575"/>
            <a:chOff x="7964906" y="1499894"/>
            <a:chExt cx="380858" cy="367575"/>
          </a:xfrm>
        </p:grpSpPr>
        <p:sp>
          <p:nvSpPr>
            <p:cNvPr id="9295" name="Google Shape;9295;p76"/>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6"/>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6"/>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8" name="Google Shape;9298;p76"/>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9" name="Google Shape;9299;p76"/>
          <p:cNvGrpSpPr/>
          <p:nvPr/>
        </p:nvGrpSpPr>
        <p:grpSpPr>
          <a:xfrm>
            <a:off x="8007400" y="2721278"/>
            <a:ext cx="285230" cy="355597"/>
            <a:chOff x="8007400" y="2902278"/>
            <a:chExt cx="285230" cy="355597"/>
          </a:xfrm>
        </p:grpSpPr>
        <p:sp>
          <p:nvSpPr>
            <p:cNvPr id="9300" name="Google Shape;9300;p76"/>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6"/>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76"/>
          <p:cNvGrpSpPr/>
          <p:nvPr/>
        </p:nvGrpSpPr>
        <p:grpSpPr>
          <a:xfrm>
            <a:off x="6219124" y="2721788"/>
            <a:ext cx="318231" cy="355470"/>
            <a:chOff x="6219124" y="2902788"/>
            <a:chExt cx="318231" cy="355470"/>
          </a:xfrm>
        </p:grpSpPr>
        <p:sp>
          <p:nvSpPr>
            <p:cNvPr id="9303" name="Google Shape;9303;p76"/>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6"/>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6"/>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76"/>
          <p:cNvGrpSpPr/>
          <p:nvPr/>
        </p:nvGrpSpPr>
        <p:grpSpPr>
          <a:xfrm>
            <a:off x="4969421" y="2721852"/>
            <a:ext cx="185109" cy="355406"/>
            <a:chOff x="4969421" y="2902852"/>
            <a:chExt cx="185109" cy="355406"/>
          </a:xfrm>
        </p:grpSpPr>
        <p:sp>
          <p:nvSpPr>
            <p:cNvPr id="9307" name="Google Shape;9307;p76"/>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6"/>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6"/>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6"/>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6"/>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6"/>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76"/>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6"/>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5" name="Google Shape;9315;p76"/>
          <p:cNvGrpSpPr/>
          <p:nvPr/>
        </p:nvGrpSpPr>
        <p:grpSpPr>
          <a:xfrm>
            <a:off x="6685259" y="2721852"/>
            <a:ext cx="311414" cy="355406"/>
            <a:chOff x="6685259" y="2902852"/>
            <a:chExt cx="311414" cy="355406"/>
          </a:xfrm>
        </p:grpSpPr>
        <p:sp>
          <p:nvSpPr>
            <p:cNvPr id="9316" name="Google Shape;9316;p76"/>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6"/>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6"/>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76"/>
          <p:cNvGrpSpPr/>
          <p:nvPr/>
        </p:nvGrpSpPr>
        <p:grpSpPr>
          <a:xfrm>
            <a:off x="5309250" y="2722170"/>
            <a:ext cx="359579" cy="355852"/>
            <a:chOff x="5309250" y="2903170"/>
            <a:chExt cx="359579" cy="355852"/>
          </a:xfrm>
        </p:grpSpPr>
        <p:sp>
          <p:nvSpPr>
            <p:cNvPr id="9320" name="Google Shape;9320;p76"/>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6"/>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6"/>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76"/>
          <p:cNvGrpSpPr/>
          <p:nvPr/>
        </p:nvGrpSpPr>
        <p:grpSpPr>
          <a:xfrm>
            <a:off x="2199565" y="2240172"/>
            <a:ext cx="312179" cy="353431"/>
            <a:chOff x="2199565" y="2421172"/>
            <a:chExt cx="312179" cy="353431"/>
          </a:xfrm>
        </p:grpSpPr>
        <p:sp>
          <p:nvSpPr>
            <p:cNvPr id="9324" name="Google Shape;9324;p76"/>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6"/>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6" name="Google Shape;9326;p76"/>
          <p:cNvGrpSpPr/>
          <p:nvPr/>
        </p:nvGrpSpPr>
        <p:grpSpPr>
          <a:xfrm>
            <a:off x="1750887" y="2244727"/>
            <a:ext cx="320143" cy="343269"/>
            <a:chOff x="1750887" y="2425727"/>
            <a:chExt cx="320143" cy="343269"/>
          </a:xfrm>
        </p:grpSpPr>
        <p:sp>
          <p:nvSpPr>
            <p:cNvPr id="9327" name="Google Shape;9327;p76"/>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6"/>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76"/>
          <p:cNvGrpSpPr/>
          <p:nvPr/>
        </p:nvGrpSpPr>
        <p:grpSpPr>
          <a:xfrm>
            <a:off x="1298037" y="2244727"/>
            <a:ext cx="338364" cy="342887"/>
            <a:chOff x="1298037" y="2425727"/>
            <a:chExt cx="338364" cy="342887"/>
          </a:xfrm>
        </p:grpSpPr>
        <p:sp>
          <p:nvSpPr>
            <p:cNvPr id="9330" name="Google Shape;9330;p76"/>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6"/>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6"/>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6"/>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76"/>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5" name="Google Shape;9335;p76"/>
          <p:cNvGrpSpPr/>
          <p:nvPr/>
        </p:nvGrpSpPr>
        <p:grpSpPr>
          <a:xfrm>
            <a:off x="3974207" y="2248009"/>
            <a:ext cx="320143" cy="338491"/>
            <a:chOff x="3974207" y="2429009"/>
            <a:chExt cx="320143" cy="338491"/>
          </a:xfrm>
        </p:grpSpPr>
        <p:sp>
          <p:nvSpPr>
            <p:cNvPr id="9336" name="Google Shape;9336;p76"/>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6"/>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76"/>
          <p:cNvGrpSpPr/>
          <p:nvPr/>
        </p:nvGrpSpPr>
        <p:grpSpPr>
          <a:xfrm>
            <a:off x="2623237" y="2250047"/>
            <a:ext cx="355024" cy="332630"/>
            <a:chOff x="2623237" y="2431047"/>
            <a:chExt cx="355024" cy="332630"/>
          </a:xfrm>
        </p:grpSpPr>
        <p:sp>
          <p:nvSpPr>
            <p:cNvPr id="9339" name="Google Shape;9339;p76"/>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6"/>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6"/>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6"/>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6"/>
          <p:cNvGrpSpPr/>
          <p:nvPr/>
        </p:nvGrpSpPr>
        <p:grpSpPr>
          <a:xfrm>
            <a:off x="6657194" y="2253073"/>
            <a:ext cx="375507" cy="367925"/>
            <a:chOff x="6657194" y="2434073"/>
            <a:chExt cx="375507" cy="367925"/>
          </a:xfrm>
        </p:grpSpPr>
        <p:sp>
          <p:nvSpPr>
            <p:cNvPr id="9344" name="Google Shape;9344;p76"/>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6"/>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6"/>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76"/>
          <p:cNvGrpSpPr/>
          <p:nvPr/>
        </p:nvGrpSpPr>
        <p:grpSpPr>
          <a:xfrm>
            <a:off x="7101317" y="2260655"/>
            <a:ext cx="367925" cy="352380"/>
            <a:chOff x="7101317" y="2441655"/>
            <a:chExt cx="367925" cy="352380"/>
          </a:xfrm>
        </p:grpSpPr>
        <p:sp>
          <p:nvSpPr>
            <p:cNvPr id="9348" name="Google Shape;9348;p76"/>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6"/>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76"/>
          <p:cNvGrpSpPr/>
          <p:nvPr/>
        </p:nvGrpSpPr>
        <p:grpSpPr>
          <a:xfrm>
            <a:off x="5756399" y="2253456"/>
            <a:ext cx="367925" cy="367161"/>
            <a:chOff x="5756399" y="2434456"/>
            <a:chExt cx="367925" cy="367161"/>
          </a:xfrm>
        </p:grpSpPr>
        <p:sp>
          <p:nvSpPr>
            <p:cNvPr id="9351" name="Google Shape;9351;p76"/>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6"/>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6"/>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76"/>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76"/>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6"/>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6"/>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8" name="Google Shape;9358;p76"/>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6"/>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0" name="Google Shape;9360;p76"/>
          <p:cNvGrpSpPr/>
          <p:nvPr/>
        </p:nvGrpSpPr>
        <p:grpSpPr>
          <a:xfrm>
            <a:off x="7964906" y="2253073"/>
            <a:ext cx="373627" cy="367925"/>
            <a:chOff x="7964906" y="2434073"/>
            <a:chExt cx="373627" cy="367925"/>
          </a:xfrm>
        </p:grpSpPr>
        <p:sp>
          <p:nvSpPr>
            <p:cNvPr id="9361" name="Google Shape;9361;p76"/>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6"/>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76"/>
          <p:cNvGrpSpPr/>
          <p:nvPr/>
        </p:nvGrpSpPr>
        <p:grpSpPr>
          <a:xfrm>
            <a:off x="6194086" y="2256737"/>
            <a:ext cx="369837" cy="360471"/>
            <a:chOff x="6194086" y="2437737"/>
            <a:chExt cx="369837" cy="360471"/>
          </a:xfrm>
        </p:grpSpPr>
        <p:sp>
          <p:nvSpPr>
            <p:cNvPr id="9364" name="Google Shape;9364;p76"/>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6"/>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6" name="Google Shape;9366;p76"/>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367" name="Google Shape;9367;p76"/>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9371"/>
        <p:cNvGrpSpPr/>
        <p:nvPr/>
      </p:nvGrpSpPr>
      <p:grpSpPr>
        <a:xfrm>
          <a:off x="0" y="0"/>
          <a:ext cx="0" cy="0"/>
          <a:chOff x="0" y="0"/>
          <a:chExt cx="0" cy="0"/>
        </a:xfrm>
      </p:grpSpPr>
      <p:grpSp>
        <p:nvGrpSpPr>
          <p:cNvPr id="9372" name="Google Shape;9372;p77"/>
          <p:cNvGrpSpPr/>
          <p:nvPr/>
        </p:nvGrpSpPr>
        <p:grpSpPr>
          <a:xfrm>
            <a:off x="3122257" y="1334344"/>
            <a:ext cx="294850" cy="349434"/>
            <a:chOff x="3122257" y="1508594"/>
            <a:chExt cx="294850" cy="349434"/>
          </a:xfrm>
        </p:grpSpPr>
        <p:sp>
          <p:nvSpPr>
            <p:cNvPr id="9373" name="Google Shape;9373;p77"/>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77"/>
          <p:cNvGrpSpPr/>
          <p:nvPr/>
        </p:nvGrpSpPr>
        <p:grpSpPr>
          <a:xfrm>
            <a:off x="910723" y="1333962"/>
            <a:ext cx="251660" cy="350166"/>
            <a:chOff x="910723" y="1508212"/>
            <a:chExt cx="251660" cy="350166"/>
          </a:xfrm>
        </p:grpSpPr>
        <p:sp>
          <p:nvSpPr>
            <p:cNvPr id="9379" name="Google Shape;9379;p77"/>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7"/>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7"/>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7"/>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77"/>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7"/>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7"/>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7"/>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7"/>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77"/>
          <p:cNvGrpSpPr/>
          <p:nvPr/>
        </p:nvGrpSpPr>
        <p:grpSpPr>
          <a:xfrm>
            <a:off x="1308631" y="1333580"/>
            <a:ext cx="350166" cy="350198"/>
            <a:chOff x="1308631" y="1507830"/>
            <a:chExt cx="350166" cy="350198"/>
          </a:xfrm>
        </p:grpSpPr>
        <p:sp>
          <p:nvSpPr>
            <p:cNvPr id="9397" name="Google Shape;9397;p77"/>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77"/>
          <p:cNvGrpSpPr/>
          <p:nvPr/>
        </p:nvGrpSpPr>
        <p:grpSpPr>
          <a:xfrm>
            <a:off x="1756921" y="1335489"/>
            <a:ext cx="345997" cy="345997"/>
            <a:chOff x="1756921" y="1509739"/>
            <a:chExt cx="345997" cy="345997"/>
          </a:xfrm>
        </p:grpSpPr>
        <p:sp>
          <p:nvSpPr>
            <p:cNvPr id="9402" name="Google Shape;9402;p77"/>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7"/>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7"/>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7"/>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7"/>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7"/>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77"/>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7"/>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77"/>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77"/>
          <p:cNvGrpSpPr/>
          <p:nvPr/>
        </p:nvGrpSpPr>
        <p:grpSpPr>
          <a:xfrm>
            <a:off x="2216956" y="1336253"/>
            <a:ext cx="318721" cy="345615"/>
            <a:chOff x="2216956" y="1510503"/>
            <a:chExt cx="318721" cy="345615"/>
          </a:xfrm>
        </p:grpSpPr>
        <p:sp>
          <p:nvSpPr>
            <p:cNvPr id="9420" name="Google Shape;9420;p77"/>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7"/>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7"/>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77"/>
          <p:cNvGrpSpPr/>
          <p:nvPr/>
        </p:nvGrpSpPr>
        <p:grpSpPr>
          <a:xfrm>
            <a:off x="3988156" y="1394211"/>
            <a:ext cx="349052" cy="230049"/>
            <a:chOff x="3988156" y="1568461"/>
            <a:chExt cx="349052" cy="230049"/>
          </a:xfrm>
        </p:grpSpPr>
        <p:sp>
          <p:nvSpPr>
            <p:cNvPr id="9426" name="Google Shape;9426;p77"/>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7"/>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77"/>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77"/>
          <p:cNvGrpSpPr/>
          <p:nvPr/>
        </p:nvGrpSpPr>
        <p:grpSpPr>
          <a:xfrm>
            <a:off x="2633037" y="1325623"/>
            <a:ext cx="379002" cy="366112"/>
            <a:chOff x="2633037" y="1499873"/>
            <a:chExt cx="379002" cy="366112"/>
          </a:xfrm>
        </p:grpSpPr>
        <p:sp>
          <p:nvSpPr>
            <p:cNvPr id="9434" name="Google Shape;9434;p77"/>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7"/>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7"/>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77"/>
          <p:cNvGrpSpPr/>
          <p:nvPr/>
        </p:nvGrpSpPr>
        <p:grpSpPr>
          <a:xfrm>
            <a:off x="6675256" y="1341919"/>
            <a:ext cx="327823" cy="357009"/>
            <a:chOff x="6675256" y="1516169"/>
            <a:chExt cx="327823" cy="357009"/>
          </a:xfrm>
        </p:grpSpPr>
        <p:sp>
          <p:nvSpPr>
            <p:cNvPr id="9441" name="Google Shape;9441;p77"/>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7"/>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7"/>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7"/>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7"/>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77"/>
          <p:cNvGrpSpPr/>
          <p:nvPr/>
        </p:nvGrpSpPr>
        <p:grpSpPr>
          <a:xfrm>
            <a:off x="8020159" y="1342301"/>
            <a:ext cx="300897" cy="356627"/>
            <a:chOff x="8020159" y="1516551"/>
            <a:chExt cx="300897" cy="356627"/>
          </a:xfrm>
        </p:grpSpPr>
        <p:sp>
          <p:nvSpPr>
            <p:cNvPr id="9451" name="Google Shape;9451;p77"/>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7"/>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77"/>
          <p:cNvGrpSpPr/>
          <p:nvPr/>
        </p:nvGrpSpPr>
        <p:grpSpPr>
          <a:xfrm>
            <a:off x="5377363" y="1341919"/>
            <a:ext cx="257357" cy="356627"/>
            <a:chOff x="5377363" y="1516169"/>
            <a:chExt cx="257357" cy="356627"/>
          </a:xfrm>
        </p:grpSpPr>
        <p:sp>
          <p:nvSpPr>
            <p:cNvPr id="9457" name="Google Shape;9457;p77"/>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7"/>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7"/>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7"/>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7"/>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7"/>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7"/>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77"/>
          <p:cNvGrpSpPr/>
          <p:nvPr/>
        </p:nvGrpSpPr>
        <p:grpSpPr>
          <a:xfrm>
            <a:off x="4880567" y="1361620"/>
            <a:ext cx="356245" cy="317607"/>
            <a:chOff x="4880567" y="1535870"/>
            <a:chExt cx="356245" cy="317607"/>
          </a:xfrm>
        </p:grpSpPr>
        <p:sp>
          <p:nvSpPr>
            <p:cNvPr id="9475" name="Google Shape;9475;p77"/>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7"/>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7"/>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5771483" y="1341537"/>
            <a:ext cx="357359" cy="357391"/>
            <a:chOff x="5771483" y="1515787"/>
            <a:chExt cx="357359" cy="357391"/>
          </a:xfrm>
        </p:grpSpPr>
        <p:sp>
          <p:nvSpPr>
            <p:cNvPr id="9481" name="Google Shape;9481;p77"/>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77"/>
          <p:cNvGrpSpPr/>
          <p:nvPr/>
        </p:nvGrpSpPr>
        <p:grpSpPr>
          <a:xfrm>
            <a:off x="7121669" y="1359360"/>
            <a:ext cx="321362" cy="321362"/>
            <a:chOff x="7121669" y="1533610"/>
            <a:chExt cx="321362" cy="321362"/>
          </a:xfrm>
        </p:grpSpPr>
        <p:sp>
          <p:nvSpPr>
            <p:cNvPr id="9486" name="Google Shape;9486;p77"/>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7"/>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77"/>
          <p:cNvGrpSpPr/>
          <p:nvPr/>
        </p:nvGrpSpPr>
        <p:grpSpPr>
          <a:xfrm>
            <a:off x="7562766" y="1340614"/>
            <a:ext cx="327059" cy="360192"/>
            <a:chOff x="7562766" y="1514864"/>
            <a:chExt cx="327059" cy="360192"/>
          </a:xfrm>
        </p:grpSpPr>
        <p:sp>
          <p:nvSpPr>
            <p:cNvPr id="9491" name="Google Shape;9491;p77"/>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77"/>
          <p:cNvGrpSpPr/>
          <p:nvPr/>
        </p:nvGrpSpPr>
        <p:grpSpPr>
          <a:xfrm>
            <a:off x="6221229" y="1324423"/>
            <a:ext cx="361636" cy="362183"/>
            <a:chOff x="6259175" y="1559008"/>
            <a:chExt cx="271743" cy="272093"/>
          </a:xfrm>
        </p:grpSpPr>
        <p:sp>
          <p:nvSpPr>
            <p:cNvPr id="9496" name="Google Shape;9496;p77"/>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7"/>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7"/>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7"/>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7"/>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7"/>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7"/>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77"/>
          <p:cNvGrpSpPr/>
          <p:nvPr/>
        </p:nvGrpSpPr>
        <p:grpSpPr>
          <a:xfrm>
            <a:off x="6671087" y="1835054"/>
            <a:ext cx="332757" cy="281833"/>
            <a:chOff x="6671087" y="2009304"/>
            <a:chExt cx="332757" cy="281833"/>
          </a:xfrm>
        </p:grpSpPr>
        <p:sp>
          <p:nvSpPr>
            <p:cNvPr id="9514" name="Google Shape;9514;p77"/>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6" name="Google Shape;9516;p77"/>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7" name="Google Shape;9517;p77"/>
          <p:cNvGrpSpPr/>
          <p:nvPr/>
        </p:nvGrpSpPr>
        <p:grpSpPr>
          <a:xfrm>
            <a:off x="2201806" y="1802335"/>
            <a:ext cx="349784" cy="349434"/>
            <a:chOff x="2201806" y="1976585"/>
            <a:chExt cx="349784" cy="349434"/>
          </a:xfrm>
        </p:grpSpPr>
        <p:sp>
          <p:nvSpPr>
            <p:cNvPr id="9518" name="Google Shape;9518;p77"/>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7"/>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7"/>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7"/>
          <p:cNvGrpSpPr/>
          <p:nvPr/>
        </p:nvGrpSpPr>
        <p:grpSpPr>
          <a:xfrm>
            <a:off x="3094217" y="1802335"/>
            <a:ext cx="350198" cy="350548"/>
            <a:chOff x="3094217" y="1976585"/>
            <a:chExt cx="350198" cy="350548"/>
          </a:xfrm>
        </p:grpSpPr>
        <p:sp>
          <p:nvSpPr>
            <p:cNvPr id="9523" name="Google Shape;9523;p77"/>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7"/>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7"/>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6" name="Google Shape;9536;p77"/>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7" name="Google Shape;9537;p77"/>
          <p:cNvGrpSpPr/>
          <p:nvPr/>
        </p:nvGrpSpPr>
        <p:grpSpPr>
          <a:xfrm>
            <a:off x="3979435" y="1802335"/>
            <a:ext cx="345265" cy="349848"/>
            <a:chOff x="3979435" y="1976585"/>
            <a:chExt cx="345265" cy="349848"/>
          </a:xfrm>
        </p:grpSpPr>
        <p:sp>
          <p:nvSpPr>
            <p:cNvPr id="9538" name="Google Shape;9538;p77"/>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7"/>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7"/>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7"/>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7"/>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7"/>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7"/>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7"/>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7"/>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77"/>
          <p:cNvGrpSpPr/>
          <p:nvPr/>
        </p:nvGrpSpPr>
        <p:grpSpPr>
          <a:xfrm>
            <a:off x="3541011" y="1334344"/>
            <a:ext cx="350166" cy="349434"/>
            <a:chOff x="3541011" y="1508594"/>
            <a:chExt cx="350166" cy="349434"/>
          </a:xfrm>
        </p:grpSpPr>
        <p:sp>
          <p:nvSpPr>
            <p:cNvPr id="9556" name="Google Shape;9556;p77"/>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7"/>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7"/>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7"/>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7"/>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7"/>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77"/>
          <p:cNvGrpSpPr/>
          <p:nvPr/>
        </p:nvGrpSpPr>
        <p:grpSpPr>
          <a:xfrm>
            <a:off x="3576626" y="1801571"/>
            <a:ext cx="284251" cy="351694"/>
            <a:chOff x="3576626" y="1975821"/>
            <a:chExt cx="284251" cy="351694"/>
          </a:xfrm>
        </p:grpSpPr>
        <p:sp>
          <p:nvSpPr>
            <p:cNvPr id="9570" name="Google Shape;9570;p77"/>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7"/>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7"/>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77"/>
          <p:cNvGrpSpPr/>
          <p:nvPr/>
        </p:nvGrpSpPr>
        <p:grpSpPr>
          <a:xfrm>
            <a:off x="2722090" y="2715912"/>
            <a:ext cx="238770" cy="371841"/>
            <a:chOff x="2722090" y="2890162"/>
            <a:chExt cx="238770" cy="371841"/>
          </a:xfrm>
        </p:grpSpPr>
        <p:sp>
          <p:nvSpPr>
            <p:cNvPr id="9574" name="Google Shape;9574;p77"/>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7"/>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7"/>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7" name="Google Shape;9577;p77"/>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8" name="Google Shape;9578;p77"/>
          <p:cNvGrpSpPr/>
          <p:nvPr/>
        </p:nvGrpSpPr>
        <p:grpSpPr>
          <a:xfrm>
            <a:off x="6216367" y="1795906"/>
            <a:ext cx="361147" cy="361147"/>
            <a:chOff x="6216367" y="1970156"/>
            <a:chExt cx="361147" cy="361147"/>
          </a:xfrm>
        </p:grpSpPr>
        <p:sp>
          <p:nvSpPr>
            <p:cNvPr id="9579" name="Google Shape;9579;p77"/>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7"/>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7"/>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77"/>
          <p:cNvGrpSpPr/>
          <p:nvPr/>
        </p:nvGrpSpPr>
        <p:grpSpPr>
          <a:xfrm>
            <a:off x="1289311" y="2751972"/>
            <a:ext cx="408156" cy="299783"/>
            <a:chOff x="1289311" y="2926222"/>
            <a:chExt cx="408156" cy="299783"/>
          </a:xfrm>
        </p:grpSpPr>
        <p:sp>
          <p:nvSpPr>
            <p:cNvPr id="9584" name="Google Shape;9584;p77"/>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77"/>
          <p:cNvGrpSpPr/>
          <p:nvPr/>
        </p:nvGrpSpPr>
        <p:grpSpPr>
          <a:xfrm>
            <a:off x="7978465" y="1795142"/>
            <a:ext cx="361147" cy="360797"/>
            <a:chOff x="7978465" y="1969392"/>
            <a:chExt cx="361147" cy="360797"/>
          </a:xfrm>
        </p:grpSpPr>
        <p:sp>
          <p:nvSpPr>
            <p:cNvPr id="9587" name="Google Shape;9587;p77"/>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7"/>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7"/>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7"/>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7"/>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6" name="Google Shape;9596;p77"/>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7" name="Google Shape;9597;p77"/>
          <p:cNvGrpSpPr/>
          <p:nvPr/>
        </p:nvGrpSpPr>
        <p:grpSpPr>
          <a:xfrm>
            <a:off x="854261" y="2734563"/>
            <a:ext cx="377474" cy="335748"/>
            <a:chOff x="854261" y="2908813"/>
            <a:chExt cx="377474" cy="335748"/>
          </a:xfrm>
        </p:grpSpPr>
        <p:sp>
          <p:nvSpPr>
            <p:cNvPr id="9598" name="Google Shape;9598;p77"/>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7"/>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7"/>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7"/>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77"/>
          <p:cNvGrpSpPr/>
          <p:nvPr/>
        </p:nvGrpSpPr>
        <p:grpSpPr>
          <a:xfrm>
            <a:off x="1749728" y="2720527"/>
            <a:ext cx="386927" cy="363438"/>
            <a:chOff x="1749728" y="2894777"/>
            <a:chExt cx="386927" cy="363438"/>
          </a:xfrm>
        </p:grpSpPr>
        <p:sp>
          <p:nvSpPr>
            <p:cNvPr id="9604" name="Google Shape;9604;p77"/>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7"/>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1" name="Google Shape;9611;p77"/>
          <p:cNvGrpSpPr/>
          <p:nvPr/>
        </p:nvGrpSpPr>
        <p:grpSpPr>
          <a:xfrm>
            <a:off x="7098912" y="1795142"/>
            <a:ext cx="359651" cy="361560"/>
            <a:chOff x="7098912" y="1969392"/>
            <a:chExt cx="359651" cy="361560"/>
          </a:xfrm>
        </p:grpSpPr>
        <p:sp>
          <p:nvSpPr>
            <p:cNvPr id="9612" name="Google Shape;9612;p77"/>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7"/>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7"/>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7"/>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7"/>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7"/>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7"/>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7"/>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7"/>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7"/>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7"/>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5" name="Google Shape;9625;p77"/>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6" name="Google Shape;9626;p77"/>
          <p:cNvGrpSpPr/>
          <p:nvPr/>
        </p:nvGrpSpPr>
        <p:grpSpPr>
          <a:xfrm>
            <a:off x="5352728" y="1815989"/>
            <a:ext cx="327091" cy="322508"/>
            <a:chOff x="5352728" y="1990239"/>
            <a:chExt cx="327091" cy="322508"/>
          </a:xfrm>
        </p:grpSpPr>
        <p:sp>
          <p:nvSpPr>
            <p:cNvPr id="9627" name="Google Shape;9627;p77"/>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7"/>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7"/>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77"/>
          <p:cNvGrpSpPr/>
          <p:nvPr/>
        </p:nvGrpSpPr>
        <p:grpSpPr>
          <a:xfrm>
            <a:off x="7538896" y="1795906"/>
            <a:ext cx="361147" cy="361529"/>
            <a:chOff x="7538896" y="1970156"/>
            <a:chExt cx="361147" cy="361529"/>
          </a:xfrm>
        </p:grpSpPr>
        <p:sp>
          <p:nvSpPr>
            <p:cNvPr id="9631" name="Google Shape;9631;p77"/>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7"/>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7"/>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7"/>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7"/>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7"/>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77"/>
          <p:cNvGrpSpPr/>
          <p:nvPr/>
        </p:nvGrpSpPr>
        <p:grpSpPr>
          <a:xfrm>
            <a:off x="4896099" y="1796670"/>
            <a:ext cx="358155" cy="358123"/>
            <a:chOff x="4896099" y="1970920"/>
            <a:chExt cx="358155" cy="358123"/>
          </a:xfrm>
        </p:grpSpPr>
        <p:sp>
          <p:nvSpPr>
            <p:cNvPr id="9638" name="Google Shape;9638;p77"/>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7"/>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7"/>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77"/>
          <p:cNvGrpSpPr/>
          <p:nvPr/>
        </p:nvGrpSpPr>
        <p:grpSpPr>
          <a:xfrm>
            <a:off x="4048787" y="2802769"/>
            <a:ext cx="283488" cy="198604"/>
            <a:chOff x="4048787" y="2977019"/>
            <a:chExt cx="283488" cy="198604"/>
          </a:xfrm>
        </p:grpSpPr>
        <p:sp>
          <p:nvSpPr>
            <p:cNvPr id="9642" name="Google Shape;9642;p77"/>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7"/>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7"/>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7"/>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7"/>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7"/>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77"/>
          <p:cNvGrpSpPr/>
          <p:nvPr/>
        </p:nvGrpSpPr>
        <p:grpSpPr>
          <a:xfrm>
            <a:off x="4054103" y="2255941"/>
            <a:ext cx="218687" cy="349052"/>
            <a:chOff x="4054103" y="2430191"/>
            <a:chExt cx="218687" cy="349052"/>
          </a:xfrm>
        </p:grpSpPr>
        <p:sp>
          <p:nvSpPr>
            <p:cNvPr id="9649" name="Google Shape;9649;p77"/>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7"/>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77"/>
          <p:cNvGrpSpPr/>
          <p:nvPr/>
        </p:nvGrpSpPr>
        <p:grpSpPr>
          <a:xfrm>
            <a:off x="2185128" y="2253299"/>
            <a:ext cx="382758" cy="356595"/>
            <a:chOff x="2185128" y="2427549"/>
            <a:chExt cx="382758" cy="356595"/>
          </a:xfrm>
        </p:grpSpPr>
        <p:sp>
          <p:nvSpPr>
            <p:cNvPr id="9652" name="Google Shape;9652;p77"/>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7"/>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7"/>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7"/>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7"/>
          <p:cNvGrpSpPr/>
          <p:nvPr/>
        </p:nvGrpSpPr>
        <p:grpSpPr>
          <a:xfrm>
            <a:off x="2656907" y="2265043"/>
            <a:ext cx="332757" cy="332343"/>
            <a:chOff x="2656907" y="2439293"/>
            <a:chExt cx="332757" cy="332343"/>
          </a:xfrm>
        </p:grpSpPr>
        <p:sp>
          <p:nvSpPr>
            <p:cNvPr id="9657" name="Google Shape;9657;p77"/>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7"/>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7"/>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7"/>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7"/>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7"/>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7"/>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77"/>
          <p:cNvGrpSpPr/>
          <p:nvPr/>
        </p:nvGrpSpPr>
        <p:grpSpPr>
          <a:xfrm>
            <a:off x="1731523" y="2248366"/>
            <a:ext cx="399435" cy="365698"/>
            <a:chOff x="1731523" y="2422616"/>
            <a:chExt cx="399435" cy="365698"/>
          </a:xfrm>
        </p:grpSpPr>
        <p:sp>
          <p:nvSpPr>
            <p:cNvPr id="9665" name="Google Shape;9665;p77"/>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7"/>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7"/>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7"/>
          <p:cNvGrpSpPr/>
          <p:nvPr/>
        </p:nvGrpSpPr>
        <p:grpSpPr>
          <a:xfrm>
            <a:off x="3097241" y="2259314"/>
            <a:ext cx="344883" cy="343387"/>
            <a:chOff x="3097241" y="2433564"/>
            <a:chExt cx="344883" cy="343387"/>
          </a:xfrm>
        </p:grpSpPr>
        <p:sp>
          <p:nvSpPr>
            <p:cNvPr id="9669" name="Google Shape;9669;p77"/>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7"/>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7"/>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7"/>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7"/>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7"/>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7"/>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7"/>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7"/>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77"/>
          <p:cNvGrpSpPr/>
          <p:nvPr/>
        </p:nvGrpSpPr>
        <p:grpSpPr>
          <a:xfrm>
            <a:off x="1278299" y="2265043"/>
            <a:ext cx="410829" cy="332343"/>
            <a:chOff x="1278299" y="2439293"/>
            <a:chExt cx="410829" cy="332343"/>
          </a:xfrm>
        </p:grpSpPr>
        <p:sp>
          <p:nvSpPr>
            <p:cNvPr id="9679" name="Google Shape;9679;p77"/>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7"/>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7"/>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7"/>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7"/>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7"/>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7"/>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7"/>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77"/>
          <p:cNvGrpSpPr/>
          <p:nvPr/>
        </p:nvGrpSpPr>
        <p:grpSpPr>
          <a:xfrm>
            <a:off x="2661459" y="1840751"/>
            <a:ext cx="322508" cy="273494"/>
            <a:chOff x="2661459" y="2015001"/>
            <a:chExt cx="322508" cy="273494"/>
          </a:xfrm>
        </p:grpSpPr>
        <p:sp>
          <p:nvSpPr>
            <p:cNvPr id="9688" name="Google Shape;9688;p77"/>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7"/>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77"/>
          <p:cNvGrpSpPr/>
          <p:nvPr/>
        </p:nvGrpSpPr>
        <p:grpSpPr>
          <a:xfrm>
            <a:off x="870939" y="2265043"/>
            <a:ext cx="331993" cy="331993"/>
            <a:chOff x="870939" y="2439293"/>
            <a:chExt cx="331993" cy="331993"/>
          </a:xfrm>
        </p:grpSpPr>
        <p:sp>
          <p:nvSpPr>
            <p:cNvPr id="9691" name="Google Shape;9691;p77"/>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7"/>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7"/>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7"/>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7"/>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7"/>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7"/>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7"/>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7"/>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7"/>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7"/>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7"/>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7"/>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7"/>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7"/>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7"/>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77"/>
          <p:cNvGrpSpPr/>
          <p:nvPr/>
        </p:nvGrpSpPr>
        <p:grpSpPr>
          <a:xfrm>
            <a:off x="6644957" y="2282103"/>
            <a:ext cx="371395" cy="278904"/>
            <a:chOff x="6644957" y="2456353"/>
            <a:chExt cx="371395" cy="278904"/>
          </a:xfrm>
        </p:grpSpPr>
        <p:sp>
          <p:nvSpPr>
            <p:cNvPr id="9708" name="Google Shape;9708;p77"/>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7"/>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7"/>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7"/>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7"/>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77"/>
          <p:cNvGrpSpPr/>
          <p:nvPr/>
        </p:nvGrpSpPr>
        <p:grpSpPr>
          <a:xfrm>
            <a:off x="5388757" y="2240409"/>
            <a:ext cx="260349" cy="362292"/>
            <a:chOff x="5388757" y="2414659"/>
            <a:chExt cx="260349" cy="362292"/>
          </a:xfrm>
        </p:grpSpPr>
        <p:sp>
          <p:nvSpPr>
            <p:cNvPr id="9714" name="Google Shape;9714;p77"/>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7"/>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7"/>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7"/>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7"/>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7"/>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7"/>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7"/>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7"/>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7"/>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7"/>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7"/>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7"/>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7"/>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7"/>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7"/>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7"/>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7"/>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7"/>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7"/>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77"/>
          <p:cNvGrpSpPr/>
          <p:nvPr/>
        </p:nvGrpSpPr>
        <p:grpSpPr>
          <a:xfrm>
            <a:off x="3567142" y="2731507"/>
            <a:ext cx="348288" cy="340331"/>
            <a:chOff x="3567142" y="2905757"/>
            <a:chExt cx="348288" cy="340331"/>
          </a:xfrm>
        </p:grpSpPr>
        <p:sp>
          <p:nvSpPr>
            <p:cNvPr id="9735" name="Google Shape;9735;p77"/>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7"/>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7"/>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7"/>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7"/>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77"/>
          <p:cNvGrpSpPr/>
          <p:nvPr/>
        </p:nvGrpSpPr>
        <p:grpSpPr>
          <a:xfrm>
            <a:off x="870939" y="1801571"/>
            <a:ext cx="332375" cy="350071"/>
            <a:chOff x="870939" y="1975821"/>
            <a:chExt cx="332375" cy="350071"/>
          </a:xfrm>
        </p:grpSpPr>
        <p:sp>
          <p:nvSpPr>
            <p:cNvPr id="9741" name="Google Shape;9741;p77"/>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7"/>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7"/>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7"/>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7"/>
          <p:cNvGrpSpPr/>
          <p:nvPr/>
        </p:nvGrpSpPr>
        <p:grpSpPr>
          <a:xfrm>
            <a:off x="7967103" y="2240791"/>
            <a:ext cx="355863" cy="361911"/>
            <a:chOff x="7967103" y="2415041"/>
            <a:chExt cx="355863" cy="361911"/>
          </a:xfrm>
        </p:grpSpPr>
        <p:sp>
          <p:nvSpPr>
            <p:cNvPr id="9746" name="Google Shape;9746;p77"/>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7"/>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7"/>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7"/>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7"/>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7"/>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7"/>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7"/>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7"/>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7"/>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7"/>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77"/>
          <p:cNvGrpSpPr/>
          <p:nvPr/>
        </p:nvGrpSpPr>
        <p:grpSpPr>
          <a:xfrm>
            <a:off x="7529411" y="2240409"/>
            <a:ext cx="355863" cy="362292"/>
            <a:chOff x="7529411" y="2414659"/>
            <a:chExt cx="355863" cy="362292"/>
          </a:xfrm>
        </p:grpSpPr>
        <p:sp>
          <p:nvSpPr>
            <p:cNvPr id="9758" name="Google Shape;9758;p77"/>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7"/>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7"/>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7"/>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7"/>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7"/>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7"/>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7"/>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7"/>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7"/>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7"/>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7"/>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77"/>
          <p:cNvGrpSpPr/>
          <p:nvPr/>
        </p:nvGrpSpPr>
        <p:grpSpPr>
          <a:xfrm>
            <a:off x="5733194" y="2257468"/>
            <a:ext cx="446826" cy="327059"/>
            <a:chOff x="5733194" y="2431718"/>
            <a:chExt cx="446826" cy="327059"/>
          </a:xfrm>
        </p:grpSpPr>
        <p:sp>
          <p:nvSpPr>
            <p:cNvPr id="9771" name="Google Shape;9771;p77"/>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7"/>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7"/>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7"/>
          <p:cNvGrpSpPr/>
          <p:nvPr/>
        </p:nvGrpSpPr>
        <p:grpSpPr>
          <a:xfrm>
            <a:off x="4876780" y="2243814"/>
            <a:ext cx="407774" cy="356627"/>
            <a:chOff x="4876780" y="2418064"/>
            <a:chExt cx="407774" cy="356627"/>
          </a:xfrm>
        </p:grpSpPr>
        <p:sp>
          <p:nvSpPr>
            <p:cNvPr id="9775" name="Google Shape;9775;p77"/>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7"/>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7"/>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7"/>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7"/>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7"/>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7"/>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7"/>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77"/>
          <p:cNvGrpSpPr/>
          <p:nvPr/>
        </p:nvGrpSpPr>
        <p:grpSpPr>
          <a:xfrm>
            <a:off x="7070872" y="2236621"/>
            <a:ext cx="398321" cy="371013"/>
            <a:chOff x="7070872" y="2410871"/>
            <a:chExt cx="398321" cy="371013"/>
          </a:xfrm>
        </p:grpSpPr>
        <p:sp>
          <p:nvSpPr>
            <p:cNvPr id="9784" name="Google Shape;9784;p77"/>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7"/>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7"/>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7"/>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7"/>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7"/>
          <p:cNvGrpSpPr/>
          <p:nvPr/>
        </p:nvGrpSpPr>
        <p:grpSpPr>
          <a:xfrm>
            <a:off x="5318259" y="2807861"/>
            <a:ext cx="371013" cy="220787"/>
            <a:chOff x="5318259" y="2982111"/>
            <a:chExt cx="371013" cy="220787"/>
          </a:xfrm>
        </p:grpSpPr>
        <p:sp>
          <p:nvSpPr>
            <p:cNvPr id="9790" name="Google Shape;9790;p77"/>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7"/>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7"/>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7"/>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7"/>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7"/>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7"/>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7"/>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8" name="Google Shape;9798;p77"/>
          <p:cNvGrpSpPr/>
          <p:nvPr/>
        </p:nvGrpSpPr>
        <p:grpSpPr>
          <a:xfrm>
            <a:off x="7073928" y="2731507"/>
            <a:ext cx="371395" cy="371809"/>
            <a:chOff x="7073928" y="2905757"/>
            <a:chExt cx="371395" cy="371809"/>
          </a:xfrm>
        </p:grpSpPr>
        <p:sp>
          <p:nvSpPr>
            <p:cNvPr id="9799" name="Google Shape;9799;p77"/>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7"/>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7"/>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77"/>
          <p:cNvGrpSpPr/>
          <p:nvPr/>
        </p:nvGrpSpPr>
        <p:grpSpPr>
          <a:xfrm>
            <a:off x="6188327" y="2781158"/>
            <a:ext cx="371395" cy="272857"/>
            <a:chOff x="6188327" y="2955408"/>
            <a:chExt cx="371395" cy="272857"/>
          </a:xfrm>
        </p:grpSpPr>
        <p:sp>
          <p:nvSpPr>
            <p:cNvPr id="9803" name="Google Shape;9803;p77"/>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7"/>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77"/>
          <p:cNvGrpSpPr/>
          <p:nvPr/>
        </p:nvGrpSpPr>
        <p:grpSpPr>
          <a:xfrm>
            <a:off x="7521454" y="2731889"/>
            <a:ext cx="359651" cy="371013"/>
            <a:chOff x="7521454" y="2906139"/>
            <a:chExt cx="359651" cy="371013"/>
          </a:xfrm>
        </p:grpSpPr>
        <p:sp>
          <p:nvSpPr>
            <p:cNvPr id="9806" name="Google Shape;9806;p77"/>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7"/>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7"/>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7"/>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7"/>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1" name="Google Shape;9811;p77"/>
          <p:cNvGrpSpPr/>
          <p:nvPr/>
        </p:nvGrpSpPr>
        <p:grpSpPr>
          <a:xfrm>
            <a:off x="5782845" y="2732271"/>
            <a:ext cx="301661" cy="371013"/>
            <a:chOff x="5782845" y="2906521"/>
            <a:chExt cx="301661" cy="371013"/>
          </a:xfrm>
        </p:grpSpPr>
        <p:sp>
          <p:nvSpPr>
            <p:cNvPr id="9812" name="Google Shape;9812;p77"/>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7"/>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7"/>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77"/>
          <p:cNvGrpSpPr/>
          <p:nvPr/>
        </p:nvGrpSpPr>
        <p:grpSpPr>
          <a:xfrm>
            <a:off x="3539102" y="2253299"/>
            <a:ext cx="355099" cy="355481"/>
            <a:chOff x="3539102" y="2427549"/>
            <a:chExt cx="355099" cy="355481"/>
          </a:xfrm>
        </p:grpSpPr>
        <p:sp>
          <p:nvSpPr>
            <p:cNvPr id="9816" name="Google Shape;9816;p77"/>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7"/>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77"/>
          <p:cNvGrpSpPr/>
          <p:nvPr/>
        </p:nvGrpSpPr>
        <p:grpSpPr>
          <a:xfrm>
            <a:off x="6630539" y="2743252"/>
            <a:ext cx="371777" cy="349434"/>
            <a:chOff x="6630539" y="2917502"/>
            <a:chExt cx="371777" cy="349434"/>
          </a:xfrm>
        </p:grpSpPr>
        <p:sp>
          <p:nvSpPr>
            <p:cNvPr id="9819" name="Google Shape;9819;p77"/>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7"/>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7"/>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7"/>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7"/>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7"/>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7"/>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77"/>
          <p:cNvGrpSpPr/>
          <p:nvPr/>
        </p:nvGrpSpPr>
        <p:grpSpPr>
          <a:xfrm>
            <a:off x="2171474" y="3194979"/>
            <a:ext cx="408156" cy="343737"/>
            <a:chOff x="2171474" y="3369229"/>
            <a:chExt cx="408156" cy="343737"/>
          </a:xfrm>
        </p:grpSpPr>
        <p:sp>
          <p:nvSpPr>
            <p:cNvPr id="9827" name="Google Shape;9827;p77"/>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7"/>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7"/>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7"/>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77"/>
          <p:cNvGrpSpPr/>
          <p:nvPr/>
        </p:nvGrpSpPr>
        <p:grpSpPr>
          <a:xfrm>
            <a:off x="4891198" y="2750858"/>
            <a:ext cx="334634" cy="334634"/>
            <a:chOff x="4891198" y="2925108"/>
            <a:chExt cx="334634" cy="334634"/>
          </a:xfrm>
        </p:grpSpPr>
        <p:sp>
          <p:nvSpPr>
            <p:cNvPr id="9832" name="Google Shape;9832;p77"/>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7"/>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7"/>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7"/>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7"/>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7"/>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7"/>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7"/>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77"/>
          <p:cNvGrpSpPr/>
          <p:nvPr/>
        </p:nvGrpSpPr>
        <p:grpSpPr>
          <a:xfrm>
            <a:off x="7976174" y="2750858"/>
            <a:ext cx="334666" cy="334634"/>
            <a:chOff x="7976174" y="2925108"/>
            <a:chExt cx="334666" cy="334634"/>
          </a:xfrm>
        </p:grpSpPr>
        <p:sp>
          <p:nvSpPr>
            <p:cNvPr id="9841" name="Google Shape;9841;p77"/>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7"/>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7"/>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7"/>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7"/>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7"/>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7"/>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7"/>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7"/>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77"/>
          <p:cNvGrpSpPr/>
          <p:nvPr/>
        </p:nvGrpSpPr>
        <p:grpSpPr>
          <a:xfrm>
            <a:off x="3091957" y="3199881"/>
            <a:ext cx="354717" cy="332757"/>
            <a:chOff x="3091957" y="3374131"/>
            <a:chExt cx="354717" cy="332757"/>
          </a:xfrm>
        </p:grpSpPr>
        <p:sp>
          <p:nvSpPr>
            <p:cNvPr id="9851" name="Google Shape;9851;p77"/>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7"/>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7"/>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7"/>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7"/>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7"/>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77"/>
          <p:cNvGrpSpPr/>
          <p:nvPr/>
        </p:nvGrpSpPr>
        <p:grpSpPr>
          <a:xfrm>
            <a:off x="3988156" y="3205960"/>
            <a:ext cx="353954" cy="318880"/>
            <a:chOff x="3988156" y="3380210"/>
            <a:chExt cx="353954" cy="318880"/>
          </a:xfrm>
        </p:grpSpPr>
        <p:sp>
          <p:nvSpPr>
            <p:cNvPr id="9858" name="Google Shape;9858;p77"/>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7"/>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7"/>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7"/>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7"/>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7"/>
          <p:cNvGrpSpPr/>
          <p:nvPr/>
        </p:nvGrpSpPr>
        <p:grpSpPr>
          <a:xfrm>
            <a:off x="3541011" y="3193070"/>
            <a:ext cx="348257" cy="346188"/>
            <a:chOff x="3541011" y="3367320"/>
            <a:chExt cx="348257" cy="346188"/>
          </a:xfrm>
        </p:grpSpPr>
        <p:sp>
          <p:nvSpPr>
            <p:cNvPr id="9864" name="Google Shape;9864;p77"/>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7"/>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7"/>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7"/>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7"/>
          <p:cNvGrpSpPr/>
          <p:nvPr/>
        </p:nvGrpSpPr>
        <p:grpSpPr>
          <a:xfrm>
            <a:off x="1314678" y="3183967"/>
            <a:ext cx="334666" cy="365348"/>
            <a:chOff x="1314678" y="3358217"/>
            <a:chExt cx="334666" cy="365348"/>
          </a:xfrm>
        </p:grpSpPr>
        <p:sp>
          <p:nvSpPr>
            <p:cNvPr id="9869" name="Google Shape;9869;p77"/>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7"/>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7"/>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7"/>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7"/>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77"/>
          <p:cNvGrpSpPr/>
          <p:nvPr/>
        </p:nvGrpSpPr>
        <p:grpSpPr>
          <a:xfrm>
            <a:off x="1748582" y="3198385"/>
            <a:ext cx="359269" cy="335780"/>
            <a:chOff x="1748582" y="3372635"/>
            <a:chExt cx="359269" cy="335780"/>
          </a:xfrm>
        </p:grpSpPr>
        <p:sp>
          <p:nvSpPr>
            <p:cNvPr id="9875" name="Google Shape;9875;p77"/>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6" name="Google Shape;9876;p77"/>
            <p:cNvGrpSpPr/>
            <p:nvPr/>
          </p:nvGrpSpPr>
          <p:grpSpPr>
            <a:xfrm>
              <a:off x="1748582" y="3372635"/>
              <a:ext cx="333520" cy="335780"/>
              <a:chOff x="1748582" y="3372635"/>
              <a:chExt cx="333520" cy="335780"/>
            </a:xfrm>
          </p:grpSpPr>
          <p:sp>
            <p:nvSpPr>
              <p:cNvPr id="9877" name="Google Shape;9877;p77"/>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7"/>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7"/>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0" name="Google Shape;9880;p77"/>
          <p:cNvGrpSpPr/>
          <p:nvPr/>
        </p:nvGrpSpPr>
        <p:grpSpPr>
          <a:xfrm>
            <a:off x="2640993" y="3183585"/>
            <a:ext cx="365348" cy="364966"/>
            <a:chOff x="2640993" y="3357835"/>
            <a:chExt cx="365348" cy="364966"/>
          </a:xfrm>
        </p:grpSpPr>
        <p:sp>
          <p:nvSpPr>
            <p:cNvPr id="9881" name="Google Shape;9881;p77"/>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7"/>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7"/>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7"/>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7"/>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7"/>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7"/>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7"/>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7"/>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7"/>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7"/>
          <p:cNvGrpSpPr/>
          <p:nvPr/>
        </p:nvGrpSpPr>
        <p:grpSpPr>
          <a:xfrm>
            <a:off x="4886264" y="3191924"/>
            <a:ext cx="350548" cy="350198"/>
            <a:chOff x="4886264" y="3366174"/>
            <a:chExt cx="350548" cy="350198"/>
          </a:xfrm>
        </p:grpSpPr>
        <p:sp>
          <p:nvSpPr>
            <p:cNvPr id="9892" name="Google Shape;9892;p77"/>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7"/>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7"/>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7"/>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7"/>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7"/>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7"/>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7"/>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7"/>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7"/>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7"/>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7"/>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7"/>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77"/>
          <p:cNvGrpSpPr/>
          <p:nvPr/>
        </p:nvGrpSpPr>
        <p:grpSpPr>
          <a:xfrm>
            <a:off x="5331913" y="3239697"/>
            <a:ext cx="347143" cy="254684"/>
            <a:chOff x="5331913" y="3413947"/>
            <a:chExt cx="347143" cy="254684"/>
          </a:xfrm>
        </p:grpSpPr>
        <p:sp>
          <p:nvSpPr>
            <p:cNvPr id="9906" name="Google Shape;9906;p77"/>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7"/>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7"/>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7"/>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7"/>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7"/>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77"/>
          <p:cNvGrpSpPr/>
          <p:nvPr/>
        </p:nvGrpSpPr>
        <p:grpSpPr>
          <a:xfrm>
            <a:off x="5776798" y="3235528"/>
            <a:ext cx="346379" cy="264518"/>
            <a:chOff x="5776798" y="3409778"/>
            <a:chExt cx="346379" cy="264518"/>
          </a:xfrm>
        </p:grpSpPr>
        <p:sp>
          <p:nvSpPr>
            <p:cNvPr id="9913" name="Google Shape;9913;p77"/>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7"/>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7"/>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77"/>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7"/>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7"/>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77"/>
          <p:cNvGrpSpPr/>
          <p:nvPr/>
        </p:nvGrpSpPr>
        <p:grpSpPr>
          <a:xfrm>
            <a:off x="7108015" y="3222255"/>
            <a:ext cx="344883" cy="290299"/>
            <a:chOff x="7108015" y="3396505"/>
            <a:chExt cx="344883" cy="290299"/>
          </a:xfrm>
        </p:grpSpPr>
        <p:sp>
          <p:nvSpPr>
            <p:cNvPr id="9920" name="Google Shape;9920;p77"/>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7"/>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7"/>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7"/>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77"/>
          <p:cNvGrpSpPr/>
          <p:nvPr/>
        </p:nvGrpSpPr>
        <p:grpSpPr>
          <a:xfrm>
            <a:off x="7551754" y="3216558"/>
            <a:ext cx="344883" cy="301311"/>
            <a:chOff x="7551754" y="3390808"/>
            <a:chExt cx="344883" cy="301311"/>
          </a:xfrm>
        </p:grpSpPr>
        <p:sp>
          <p:nvSpPr>
            <p:cNvPr id="9925" name="Google Shape;9925;p77"/>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7"/>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7"/>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7"/>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7"/>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7"/>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7"/>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7"/>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7"/>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7"/>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7"/>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77"/>
          <p:cNvGrpSpPr/>
          <p:nvPr/>
        </p:nvGrpSpPr>
        <p:grpSpPr>
          <a:xfrm>
            <a:off x="6707084" y="3213153"/>
            <a:ext cx="261145" cy="308504"/>
            <a:chOff x="6707084" y="3387403"/>
            <a:chExt cx="261145" cy="308504"/>
          </a:xfrm>
        </p:grpSpPr>
        <p:sp>
          <p:nvSpPr>
            <p:cNvPr id="9937" name="Google Shape;9937;p77"/>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7"/>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7"/>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7"/>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1" name="Google Shape;9941;p77"/>
          <p:cNvGrpSpPr/>
          <p:nvPr/>
        </p:nvGrpSpPr>
        <p:grpSpPr>
          <a:xfrm>
            <a:off x="848978" y="4123387"/>
            <a:ext cx="377824" cy="324418"/>
            <a:chOff x="848978" y="4297637"/>
            <a:chExt cx="377824" cy="324418"/>
          </a:xfrm>
        </p:grpSpPr>
        <p:sp>
          <p:nvSpPr>
            <p:cNvPr id="9942" name="Google Shape;9942;p77"/>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7"/>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77"/>
          <p:cNvGrpSpPr/>
          <p:nvPr/>
        </p:nvGrpSpPr>
        <p:grpSpPr>
          <a:xfrm>
            <a:off x="1754279" y="4112343"/>
            <a:ext cx="351439" cy="345965"/>
            <a:chOff x="1754279" y="4286593"/>
            <a:chExt cx="351439" cy="345965"/>
          </a:xfrm>
        </p:grpSpPr>
        <p:sp>
          <p:nvSpPr>
            <p:cNvPr id="9945" name="Google Shape;9945;p77"/>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7"/>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7"/>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7"/>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7"/>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77"/>
          <p:cNvGrpSpPr/>
          <p:nvPr/>
        </p:nvGrpSpPr>
        <p:grpSpPr>
          <a:xfrm>
            <a:off x="3996113" y="4116926"/>
            <a:ext cx="336512" cy="335048"/>
            <a:chOff x="3996113" y="4291176"/>
            <a:chExt cx="336512" cy="335048"/>
          </a:xfrm>
        </p:grpSpPr>
        <p:sp>
          <p:nvSpPr>
            <p:cNvPr id="9951" name="Google Shape;9951;p77"/>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7"/>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7"/>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4" name="Google Shape;9954;p77"/>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5" name="Google Shape;9955;p77"/>
          <p:cNvGrpSpPr/>
          <p:nvPr/>
        </p:nvGrpSpPr>
        <p:grpSpPr>
          <a:xfrm>
            <a:off x="2179081" y="4111261"/>
            <a:ext cx="397525" cy="348670"/>
            <a:chOff x="2179081" y="4285511"/>
            <a:chExt cx="397525" cy="348670"/>
          </a:xfrm>
        </p:grpSpPr>
        <p:sp>
          <p:nvSpPr>
            <p:cNvPr id="9956" name="Google Shape;9956;p77"/>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7"/>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77"/>
          <p:cNvGrpSpPr/>
          <p:nvPr/>
        </p:nvGrpSpPr>
        <p:grpSpPr>
          <a:xfrm>
            <a:off x="3584201" y="4120746"/>
            <a:ext cx="267574" cy="329415"/>
            <a:chOff x="3584201" y="4294996"/>
            <a:chExt cx="267574" cy="329415"/>
          </a:xfrm>
        </p:grpSpPr>
        <p:sp>
          <p:nvSpPr>
            <p:cNvPr id="9959" name="Google Shape;9959;p77"/>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7"/>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7"/>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7"/>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77"/>
          <p:cNvGrpSpPr/>
          <p:nvPr/>
        </p:nvGrpSpPr>
        <p:grpSpPr>
          <a:xfrm>
            <a:off x="3082855" y="4121478"/>
            <a:ext cx="375946" cy="327823"/>
            <a:chOff x="3082855" y="4295728"/>
            <a:chExt cx="375946" cy="327823"/>
          </a:xfrm>
        </p:grpSpPr>
        <p:sp>
          <p:nvSpPr>
            <p:cNvPr id="9964" name="Google Shape;9964;p77"/>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77"/>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7"/>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7"/>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7"/>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7"/>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7"/>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7"/>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7"/>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7"/>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7"/>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77"/>
          <p:cNvGrpSpPr/>
          <p:nvPr/>
        </p:nvGrpSpPr>
        <p:grpSpPr>
          <a:xfrm>
            <a:off x="2749016" y="4116926"/>
            <a:ext cx="150831" cy="336926"/>
            <a:chOff x="2749016" y="4291176"/>
            <a:chExt cx="150831" cy="336926"/>
          </a:xfrm>
        </p:grpSpPr>
        <p:sp>
          <p:nvSpPr>
            <p:cNvPr id="9976" name="Google Shape;9976;p77"/>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7"/>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7"/>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7"/>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77"/>
          <p:cNvGrpSpPr/>
          <p:nvPr/>
        </p:nvGrpSpPr>
        <p:grpSpPr>
          <a:xfrm>
            <a:off x="7127716" y="4105182"/>
            <a:ext cx="248254" cy="361942"/>
            <a:chOff x="7127716" y="4279432"/>
            <a:chExt cx="248254" cy="361942"/>
          </a:xfrm>
        </p:grpSpPr>
        <p:sp>
          <p:nvSpPr>
            <p:cNvPr id="9981" name="Google Shape;9981;p77"/>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7"/>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7"/>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7"/>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7"/>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7"/>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7"/>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7"/>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7"/>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0" name="Google Shape;9990;p77"/>
          <p:cNvGrpSpPr/>
          <p:nvPr/>
        </p:nvGrpSpPr>
        <p:grpSpPr>
          <a:xfrm>
            <a:off x="7565408" y="4105182"/>
            <a:ext cx="248255" cy="361942"/>
            <a:chOff x="7565408" y="4279432"/>
            <a:chExt cx="248255" cy="361942"/>
          </a:xfrm>
        </p:grpSpPr>
        <p:sp>
          <p:nvSpPr>
            <p:cNvPr id="9991" name="Google Shape;9991;p77"/>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7"/>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7"/>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7"/>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7"/>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7"/>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7"/>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7"/>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77"/>
          <p:cNvGrpSpPr/>
          <p:nvPr/>
        </p:nvGrpSpPr>
        <p:grpSpPr>
          <a:xfrm>
            <a:off x="6264109" y="4105182"/>
            <a:ext cx="225498" cy="361560"/>
            <a:chOff x="6264109" y="4279432"/>
            <a:chExt cx="225498" cy="361560"/>
          </a:xfrm>
        </p:grpSpPr>
        <p:sp>
          <p:nvSpPr>
            <p:cNvPr id="10000" name="Google Shape;10000;p77"/>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7"/>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77"/>
          <p:cNvGrpSpPr/>
          <p:nvPr/>
        </p:nvGrpSpPr>
        <p:grpSpPr>
          <a:xfrm>
            <a:off x="7929578" y="4110115"/>
            <a:ext cx="395266" cy="351312"/>
            <a:chOff x="7929578" y="4284365"/>
            <a:chExt cx="395266" cy="351312"/>
          </a:xfrm>
        </p:grpSpPr>
        <p:sp>
          <p:nvSpPr>
            <p:cNvPr id="10003" name="Google Shape;10003;p77"/>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7"/>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7"/>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7"/>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77"/>
          <p:cNvGrpSpPr/>
          <p:nvPr/>
        </p:nvGrpSpPr>
        <p:grpSpPr>
          <a:xfrm>
            <a:off x="6595502" y="4149527"/>
            <a:ext cx="426315" cy="332826"/>
            <a:chOff x="6639652" y="4323777"/>
            <a:chExt cx="426315" cy="332826"/>
          </a:xfrm>
        </p:grpSpPr>
        <p:sp>
          <p:nvSpPr>
            <p:cNvPr id="10008" name="Google Shape;10008;p77"/>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7"/>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7"/>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7"/>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7"/>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7"/>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7"/>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7"/>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7"/>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7"/>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8" name="Google Shape;10018;p77"/>
          <p:cNvGrpSpPr/>
          <p:nvPr/>
        </p:nvGrpSpPr>
        <p:grpSpPr>
          <a:xfrm>
            <a:off x="5357662" y="4123387"/>
            <a:ext cx="287275" cy="326296"/>
            <a:chOff x="5357662" y="4297637"/>
            <a:chExt cx="287275" cy="326296"/>
          </a:xfrm>
        </p:grpSpPr>
        <p:sp>
          <p:nvSpPr>
            <p:cNvPr id="10019" name="Google Shape;10019;p77"/>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7"/>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7"/>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7"/>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7"/>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77"/>
          <p:cNvGrpSpPr/>
          <p:nvPr/>
        </p:nvGrpSpPr>
        <p:grpSpPr>
          <a:xfrm>
            <a:off x="5774124" y="4120300"/>
            <a:ext cx="331611" cy="331674"/>
            <a:chOff x="5774124" y="4294550"/>
            <a:chExt cx="331611" cy="331674"/>
          </a:xfrm>
        </p:grpSpPr>
        <p:sp>
          <p:nvSpPr>
            <p:cNvPr id="10025" name="Google Shape;10025;p77"/>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7"/>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77"/>
          <p:cNvGrpSpPr/>
          <p:nvPr/>
        </p:nvGrpSpPr>
        <p:grpSpPr>
          <a:xfrm>
            <a:off x="4890434" y="4113139"/>
            <a:ext cx="345997" cy="346029"/>
            <a:chOff x="4890434" y="4287389"/>
            <a:chExt cx="345997" cy="346029"/>
          </a:xfrm>
        </p:grpSpPr>
        <p:sp>
          <p:nvSpPr>
            <p:cNvPr id="10028" name="Google Shape;10028;p77"/>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7"/>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7"/>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7"/>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7"/>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7"/>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7"/>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7"/>
          <p:cNvGrpSpPr/>
          <p:nvPr/>
        </p:nvGrpSpPr>
        <p:grpSpPr>
          <a:xfrm>
            <a:off x="2165809" y="3636809"/>
            <a:ext cx="422542" cy="342973"/>
            <a:chOff x="2165809" y="3811059"/>
            <a:chExt cx="422542" cy="342973"/>
          </a:xfrm>
        </p:grpSpPr>
        <p:sp>
          <p:nvSpPr>
            <p:cNvPr id="10036" name="Google Shape;10036;p77"/>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7"/>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7"/>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7"/>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7"/>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7"/>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7"/>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7"/>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7"/>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7"/>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7"/>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7"/>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7"/>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7"/>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7"/>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7"/>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7"/>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7"/>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4" name="Google Shape;10054;p77"/>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5" name="Google Shape;10055;p77"/>
          <p:cNvGrpSpPr/>
          <p:nvPr/>
        </p:nvGrpSpPr>
        <p:grpSpPr>
          <a:xfrm>
            <a:off x="903530" y="3631875"/>
            <a:ext cx="264550" cy="353222"/>
            <a:chOff x="903530" y="3806125"/>
            <a:chExt cx="264550" cy="353222"/>
          </a:xfrm>
        </p:grpSpPr>
        <p:sp>
          <p:nvSpPr>
            <p:cNvPr id="10056" name="Google Shape;10056;p77"/>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7"/>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7"/>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7"/>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77"/>
          <p:cNvGrpSpPr/>
          <p:nvPr/>
        </p:nvGrpSpPr>
        <p:grpSpPr>
          <a:xfrm>
            <a:off x="850092" y="3178684"/>
            <a:ext cx="369517" cy="375660"/>
            <a:chOff x="850092" y="3352934"/>
            <a:chExt cx="369517" cy="375660"/>
          </a:xfrm>
        </p:grpSpPr>
        <p:sp>
          <p:nvSpPr>
            <p:cNvPr id="10061" name="Google Shape;10061;p77"/>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7"/>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7"/>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7"/>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7"/>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77"/>
          <p:cNvGrpSpPr/>
          <p:nvPr/>
        </p:nvGrpSpPr>
        <p:grpSpPr>
          <a:xfrm>
            <a:off x="2611458" y="3642124"/>
            <a:ext cx="426329" cy="332375"/>
            <a:chOff x="2611458" y="3816374"/>
            <a:chExt cx="426329" cy="332375"/>
          </a:xfrm>
        </p:grpSpPr>
        <p:sp>
          <p:nvSpPr>
            <p:cNvPr id="10067" name="Google Shape;10067;p77"/>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7"/>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7"/>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7"/>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7"/>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7"/>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7"/>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7"/>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7"/>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7"/>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7" name="Google Shape;10077;p77"/>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8" name="Google Shape;10078;p77"/>
          <p:cNvGrpSpPr/>
          <p:nvPr/>
        </p:nvGrpSpPr>
        <p:grpSpPr>
          <a:xfrm>
            <a:off x="4019984" y="3631143"/>
            <a:ext cx="293704" cy="353954"/>
            <a:chOff x="4019984" y="3805393"/>
            <a:chExt cx="293704" cy="353954"/>
          </a:xfrm>
        </p:grpSpPr>
        <p:sp>
          <p:nvSpPr>
            <p:cNvPr id="10079" name="Google Shape;10079;p77"/>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7"/>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77"/>
          <p:cNvGrpSpPr/>
          <p:nvPr/>
        </p:nvGrpSpPr>
        <p:grpSpPr>
          <a:xfrm>
            <a:off x="8006505" y="3215794"/>
            <a:ext cx="323654" cy="303189"/>
            <a:chOff x="8006505" y="3390044"/>
            <a:chExt cx="323654" cy="303189"/>
          </a:xfrm>
        </p:grpSpPr>
        <p:sp>
          <p:nvSpPr>
            <p:cNvPr id="10082" name="Google Shape;10082;p77"/>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7"/>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7"/>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7"/>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7"/>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7"/>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8" name="Google Shape;10088;p77"/>
          <p:cNvGrpSpPr/>
          <p:nvPr/>
        </p:nvGrpSpPr>
        <p:grpSpPr>
          <a:xfrm>
            <a:off x="1299146" y="3632257"/>
            <a:ext cx="367990" cy="351312"/>
            <a:chOff x="1299146" y="3806507"/>
            <a:chExt cx="367990" cy="351312"/>
          </a:xfrm>
        </p:grpSpPr>
        <p:sp>
          <p:nvSpPr>
            <p:cNvPr id="10089" name="Google Shape;10089;p77"/>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7"/>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1" name="Google Shape;10091;p77"/>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2" name="Google Shape;10092;p77"/>
          <p:cNvGrpSpPr/>
          <p:nvPr/>
        </p:nvGrpSpPr>
        <p:grpSpPr>
          <a:xfrm>
            <a:off x="7550258" y="3658420"/>
            <a:ext cx="371395" cy="301279"/>
            <a:chOff x="7550258" y="3832670"/>
            <a:chExt cx="371395" cy="301279"/>
          </a:xfrm>
        </p:grpSpPr>
        <p:sp>
          <p:nvSpPr>
            <p:cNvPr id="10093" name="Google Shape;10093;p77"/>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7"/>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7"/>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7"/>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7"/>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7"/>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7"/>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7"/>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7"/>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7"/>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7"/>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7"/>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7"/>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7"/>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7"/>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7"/>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7"/>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7"/>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1" name="Google Shape;10111;p77"/>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2" name="Google Shape;10112;p77"/>
          <p:cNvGrpSpPr/>
          <p:nvPr/>
        </p:nvGrpSpPr>
        <p:grpSpPr>
          <a:xfrm>
            <a:off x="6659725" y="3633785"/>
            <a:ext cx="367608" cy="350548"/>
            <a:chOff x="6659725" y="3808035"/>
            <a:chExt cx="367608" cy="350548"/>
          </a:xfrm>
        </p:grpSpPr>
        <p:sp>
          <p:nvSpPr>
            <p:cNvPr id="10113" name="Google Shape;10113;p77"/>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7"/>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7"/>
          <p:cNvGrpSpPr/>
          <p:nvPr/>
        </p:nvGrpSpPr>
        <p:grpSpPr>
          <a:xfrm>
            <a:off x="6219391" y="3642506"/>
            <a:ext cx="356627" cy="334252"/>
            <a:chOff x="6219391" y="3816756"/>
            <a:chExt cx="356627" cy="334252"/>
          </a:xfrm>
        </p:grpSpPr>
        <p:sp>
          <p:nvSpPr>
            <p:cNvPr id="10116" name="Google Shape;10116;p77"/>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7"/>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7"/>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7"/>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7"/>
          <p:cNvGrpSpPr/>
          <p:nvPr/>
        </p:nvGrpSpPr>
        <p:grpSpPr>
          <a:xfrm>
            <a:off x="5778676" y="3652722"/>
            <a:ext cx="349052" cy="313055"/>
            <a:chOff x="5778676" y="3826972"/>
            <a:chExt cx="349052" cy="313055"/>
          </a:xfrm>
        </p:grpSpPr>
        <p:sp>
          <p:nvSpPr>
            <p:cNvPr id="10121" name="Google Shape;10121;p77"/>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7"/>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7"/>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7"/>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7"/>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7"/>
          <p:cNvGrpSpPr/>
          <p:nvPr/>
        </p:nvGrpSpPr>
        <p:grpSpPr>
          <a:xfrm>
            <a:off x="5355784" y="3660297"/>
            <a:ext cx="299019" cy="297905"/>
            <a:chOff x="5355784" y="3834547"/>
            <a:chExt cx="299019" cy="297905"/>
          </a:xfrm>
        </p:grpSpPr>
        <p:sp>
          <p:nvSpPr>
            <p:cNvPr id="10127" name="Google Shape;10127;p77"/>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7"/>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7"/>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7"/>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77"/>
          <p:cNvGrpSpPr/>
          <p:nvPr/>
        </p:nvGrpSpPr>
        <p:grpSpPr>
          <a:xfrm>
            <a:off x="8036455" y="3633021"/>
            <a:ext cx="292176" cy="353985"/>
            <a:chOff x="8036455" y="3807271"/>
            <a:chExt cx="292176" cy="353985"/>
          </a:xfrm>
        </p:grpSpPr>
        <p:sp>
          <p:nvSpPr>
            <p:cNvPr id="10132" name="Google Shape;10132;p77"/>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7"/>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4" name="Google Shape;10134;p77"/>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135" name="Google Shape;10135;p77"/>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0136" name="Google Shape;10136;p77"/>
          <p:cNvGrpSpPr/>
          <p:nvPr/>
        </p:nvGrpSpPr>
        <p:grpSpPr>
          <a:xfrm>
            <a:off x="4874902" y="3634549"/>
            <a:ext cx="345615" cy="350835"/>
            <a:chOff x="4874902" y="3808799"/>
            <a:chExt cx="345615" cy="350835"/>
          </a:xfrm>
        </p:grpSpPr>
        <p:sp>
          <p:nvSpPr>
            <p:cNvPr id="10137" name="Google Shape;10137;p77"/>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7"/>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7"/>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7"/>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7"/>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7"/>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7"/>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7"/>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7"/>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7"/>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7"/>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7"/>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7"/>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7"/>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7"/>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7"/>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7"/>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77"/>
          <p:cNvGrpSpPr/>
          <p:nvPr/>
        </p:nvGrpSpPr>
        <p:grpSpPr>
          <a:xfrm>
            <a:off x="3095745" y="3631143"/>
            <a:ext cx="352840" cy="354717"/>
            <a:chOff x="3095745" y="3805393"/>
            <a:chExt cx="352840" cy="354717"/>
          </a:xfrm>
        </p:grpSpPr>
        <p:sp>
          <p:nvSpPr>
            <p:cNvPr id="10155" name="Google Shape;10155;p77"/>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7"/>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7"/>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7"/>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7"/>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7"/>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0164"/>
        <p:cNvGrpSpPr/>
        <p:nvPr/>
      </p:nvGrpSpPr>
      <p:grpSpPr>
        <a:xfrm>
          <a:off x="0" y="0"/>
          <a:ext cx="0" cy="0"/>
          <a:chOff x="0" y="0"/>
          <a:chExt cx="0" cy="0"/>
        </a:xfrm>
      </p:grpSpPr>
      <p:grpSp>
        <p:nvGrpSpPr>
          <p:cNvPr id="10165" name="Google Shape;10165;p78"/>
          <p:cNvGrpSpPr/>
          <p:nvPr/>
        </p:nvGrpSpPr>
        <p:grpSpPr>
          <a:xfrm>
            <a:off x="2733780" y="4039081"/>
            <a:ext cx="342144" cy="362704"/>
            <a:chOff x="2704005" y="4258781"/>
            <a:chExt cx="342144" cy="362704"/>
          </a:xfrm>
        </p:grpSpPr>
        <p:sp>
          <p:nvSpPr>
            <p:cNvPr id="10166" name="Google Shape;10166;p78"/>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8"/>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8"/>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8"/>
          <p:cNvGrpSpPr/>
          <p:nvPr/>
        </p:nvGrpSpPr>
        <p:grpSpPr>
          <a:xfrm>
            <a:off x="2157462" y="4083096"/>
            <a:ext cx="347435" cy="363370"/>
            <a:chOff x="2157462" y="4258496"/>
            <a:chExt cx="347435" cy="363370"/>
          </a:xfrm>
        </p:grpSpPr>
        <p:sp>
          <p:nvSpPr>
            <p:cNvPr id="10174" name="Google Shape;10174;p78"/>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8"/>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78"/>
          <p:cNvGrpSpPr/>
          <p:nvPr/>
        </p:nvGrpSpPr>
        <p:grpSpPr>
          <a:xfrm>
            <a:off x="4010963" y="3588381"/>
            <a:ext cx="343665" cy="363211"/>
            <a:chOff x="4010963" y="3763781"/>
            <a:chExt cx="343665" cy="363211"/>
          </a:xfrm>
        </p:grpSpPr>
        <p:sp>
          <p:nvSpPr>
            <p:cNvPr id="10178" name="Google Shape;10178;p78"/>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78"/>
          <p:cNvGrpSpPr/>
          <p:nvPr/>
        </p:nvGrpSpPr>
        <p:grpSpPr>
          <a:xfrm>
            <a:off x="2214042" y="3635109"/>
            <a:ext cx="368153" cy="311193"/>
            <a:chOff x="2214042" y="3810509"/>
            <a:chExt cx="368153" cy="311193"/>
          </a:xfrm>
        </p:grpSpPr>
        <p:sp>
          <p:nvSpPr>
            <p:cNvPr id="10184" name="Google Shape;10184;p78"/>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78"/>
          <p:cNvGrpSpPr/>
          <p:nvPr/>
        </p:nvGrpSpPr>
        <p:grpSpPr>
          <a:xfrm>
            <a:off x="1797413" y="3606819"/>
            <a:ext cx="367805" cy="367773"/>
            <a:chOff x="1768938" y="3782219"/>
            <a:chExt cx="367805" cy="367773"/>
          </a:xfrm>
        </p:grpSpPr>
        <p:sp>
          <p:nvSpPr>
            <p:cNvPr id="10187" name="Google Shape;10187;p78"/>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8"/>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8"/>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78"/>
          <p:cNvGrpSpPr/>
          <p:nvPr/>
        </p:nvGrpSpPr>
        <p:grpSpPr>
          <a:xfrm>
            <a:off x="2681385" y="3623039"/>
            <a:ext cx="325544" cy="327413"/>
            <a:chOff x="2681385" y="3798439"/>
            <a:chExt cx="325544" cy="327413"/>
          </a:xfrm>
        </p:grpSpPr>
        <p:sp>
          <p:nvSpPr>
            <p:cNvPr id="10193" name="Google Shape;10193;p78"/>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8"/>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8"/>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8"/>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78"/>
          <p:cNvGrpSpPr/>
          <p:nvPr/>
        </p:nvGrpSpPr>
        <p:grpSpPr>
          <a:xfrm>
            <a:off x="6243928" y="4088102"/>
            <a:ext cx="274254" cy="350824"/>
            <a:chOff x="6243928" y="4263502"/>
            <a:chExt cx="274254" cy="350824"/>
          </a:xfrm>
        </p:grpSpPr>
        <p:sp>
          <p:nvSpPr>
            <p:cNvPr id="10201" name="Google Shape;10201;p78"/>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8"/>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8"/>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8"/>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8"/>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8"/>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78"/>
          <p:cNvGrpSpPr/>
          <p:nvPr/>
        </p:nvGrpSpPr>
        <p:grpSpPr>
          <a:xfrm>
            <a:off x="3560600" y="3587938"/>
            <a:ext cx="352345" cy="363655"/>
            <a:chOff x="3560600" y="3763338"/>
            <a:chExt cx="352345" cy="363655"/>
          </a:xfrm>
        </p:grpSpPr>
        <p:sp>
          <p:nvSpPr>
            <p:cNvPr id="10210" name="Google Shape;10210;p78"/>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8"/>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78"/>
          <p:cNvGrpSpPr/>
          <p:nvPr/>
        </p:nvGrpSpPr>
        <p:grpSpPr>
          <a:xfrm>
            <a:off x="5790556" y="4085852"/>
            <a:ext cx="279513" cy="356083"/>
            <a:chOff x="5790556" y="4261252"/>
            <a:chExt cx="279513" cy="356083"/>
          </a:xfrm>
        </p:grpSpPr>
        <p:sp>
          <p:nvSpPr>
            <p:cNvPr id="10214" name="Google Shape;10214;p78"/>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8"/>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8"/>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78"/>
          <p:cNvGrpSpPr/>
          <p:nvPr/>
        </p:nvGrpSpPr>
        <p:grpSpPr>
          <a:xfrm>
            <a:off x="5341333" y="4085852"/>
            <a:ext cx="278752" cy="356463"/>
            <a:chOff x="5341333" y="4261252"/>
            <a:chExt cx="278752" cy="356463"/>
          </a:xfrm>
        </p:grpSpPr>
        <p:sp>
          <p:nvSpPr>
            <p:cNvPr id="10222" name="Google Shape;10222;p78"/>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8"/>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8"/>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9" name="Google Shape;10229;p78"/>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0" name="Google Shape;10230;p78"/>
          <p:cNvGrpSpPr/>
          <p:nvPr/>
        </p:nvGrpSpPr>
        <p:grpSpPr>
          <a:xfrm>
            <a:off x="3103646" y="3590676"/>
            <a:ext cx="360233" cy="362451"/>
            <a:chOff x="3107608" y="3763401"/>
            <a:chExt cx="360233" cy="362451"/>
          </a:xfrm>
        </p:grpSpPr>
        <p:sp>
          <p:nvSpPr>
            <p:cNvPr id="10231" name="Google Shape;10231;p78"/>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8"/>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8"/>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78"/>
          <p:cNvGrpSpPr/>
          <p:nvPr/>
        </p:nvGrpSpPr>
        <p:grpSpPr>
          <a:xfrm>
            <a:off x="889343" y="3625827"/>
            <a:ext cx="351585" cy="339705"/>
            <a:chOff x="889343" y="3801227"/>
            <a:chExt cx="351585" cy="339705"/>
          </a:xfrm>
        </p:grpSpPr>
        <p:sp>
          <p:nvSpPr>
            <p:cNvPr id="10235" name="Google Shape;10235;p78"/>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78"/>
          <p:cNvGrpSpPr/>
          <p:nvPr/>
        </p:nvGrpSpPr>
        <p:grpSpPr>
          <a:xfrm>
            <a:off x="4896609" y="4085472"/>
            <a:ext cx="278784" cy="355323"/>
            <a:chOff x="4896609" y="4260872"/>
            <a:chExt cx="278784" cy="355323"/>
          </a:xfrm>
        </p:grpSpPr>
        <p:sp>
          <p:nvSpPr>
            <p:cNvPr id="10241" name="Google Shape;10241;p78"/>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78"/>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8"/>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78"/>
          <p:cNvGrpSpPr/>
          <p:nvPr/>
        </p:nvGrpSpPr>
        <p:grpSpPr>
          <a:xfrm>
            <a:off x="7598438" y="4090731"/>
            <a:ext cx="260283" cy="345914"/>
            <a:chOff x="7598438" y="4266131"/>
            <a:chExt cx="260283" cy="345914"/>
          </a:xfrm>
        </p:grpSpPr>
        <p:sp>
          <p:nvSpPr>
            <p:cNvPr id="10248" name="Google Shape;10248;p78"/>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78"/>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8"/>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8"/>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78"/>
          <p:cNvGrpSpPr/>
          <p:nvPr/>
        </p:nvGrpSpPr>
        <p:grpSpPr>
          <a:xfrm>
            <a:off x="1767069" y="3184746"/>
            <a:ext cx="286324" cy="348163"/>
            <a:chOff x="1767069" y="3360146"/>
            <a:chExt cx="286324" cy="348163"/>
          </a:xfrm>
        </p:grpSpPr>
        <p:sp>
          <p:nvSpPr>
            <p:cNvPr id="10256" name="Google Shape;10256;p78"/>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8"/>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8"/>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78"/>
          <p:cNvGrpSpPr/>
          <p:nvPr/>
        </p:nvGrpSpPr>
        <p:grpSpPr>
          <a:xfrm>
            <a:off x="7149944" y="4090731"/>
            <a:ext cx="260283" cy="345914"/>
            <a:chOff x="7149944" y="4266131"/>
            <a:chExt cx="260283" cy="345914"/>
          </a:xfrm>
        </p:grpSpPr>
        <p:sp>
          <p:nvSpPr>
            <p:cNvPr id="10264" name="Google Shape;10264;p78"/>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6695051" y="4083951"/>
            <a:ext cx="270104" cy="360233"/>
            <a:chOff x="6695051" y="4259351"/>
            <a:chExt cx="270104" cy="360233"/>
          </a:xfrm>
        </p:grpSpPr>
        <p:sp>
          <p:nvSpPr>
            <p:cNvPr id="10271" name="Google Shape;10271;p78"/>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78"/>
          <p:cNvGrpSpPr/>
          <p:nvPr/>
        </p:nvGrpSpPr>
        <p:grpSpPr>
          <a:xfrm>
            <a:off x="8047661" y="4082051"/>
            <a:ext cx="277263" cy="362514"/>
            <a:chOff x="8047661" y="4257451"/>
            <a:chExt cx="277263" cy="362514"/>
          </a:xfrm>
        </p:grpSpPr>
        <p:sp>
          <p:nvSpPr>
            <p:cNvPr id="10276" name="Google Shape;10276;p78"/>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8"/>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8"/>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78"/>
          <p:cNvGrpSpPr/>
          <p:nvPr/>
        </p:nvGrpSpPr>
        <p:grpSpPr>
          <a:xfrm>
            <a:off x="6248078" y="3609068"/>
            <a:ext cx="277263" cy="356115"/>
            <a:chOff x="6248078" y="3784468"/>
            <a:chExt cx="277263" cy="356115"/>
          </a:xfrm>
        </p:grpSpPr>
        <p:sp>
          <p:nvSpPr>
            <p:cNvPr id="10281" name="Google Shape;10281;p78"/>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78"/>
          <p:cNvGrpSpPr/>
          <p:nvPr/>
        </p:nvGrpSpPr>
        <p:grpSpPr>
          <a:xfrm>
            <a:off x="5800725" y="3610589"/>
            <a:ext cx="277644" cy="354594"/>
            <a:chOff x="5800725" y="3785989"/>
            <a:chExt cx="277644" cy="354594"/>
          </a:xfrm>
        </p:grpSpPr>
        <p:sp>
          <p:nvSpPr>
            <p:cNvPr id="10287" name="Google Shape;10287;p78"/>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8"/>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78"/>
          <p:cNvGrpSpPr/>
          <p:nvPr/>
        </p:nvGrpSpPr>
        <p:grpSpPr>
          <a:xfrm>
            <a:off x="2206122" y="3185348"/>
            <a:ext cx="308183" cy="347561"/>
            <a:chOff x="2206122" y="3360748"/>
            <a:chExt cx="308183" cy="347561"/>
          </a:xfrm>
        </p:grpSpPr>
        <p:sp>
          <p:nvSpPr>
            <p:cNvPr id="10295" name="Google Shape;10295;p78"/>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78"/>
          <p:cNvGrpSpPr/>
          <p:nvPr/>
        </p:nvGrpSpPr>
        <p:grpSpPr>
          <a:xfrm>
            <a:off x="5353403" y="3610209"/>
            <a:ext cx="277992" cy="354974"/>
            <a:chOff x="5353403" y="3785609"/>
            <a:chExt cx="277992" cy="354974"/>
          </a:xfrm>
        </p:grpSpPr>
        <p:sp>
          <p:nvSpPr>
            <p:cNvPr id="10301" name="Google Shape;10301;p78"/>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8"/>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78"/>
          <p:cNvGrpSpPr/>
          <p:nvPr/>
        </p:nvGrpSpPr>
        <p:grpSpPr>
          <a:xfrm>
            <a:off x="4896229" y="3610589"/>
            <a:ext cx="278784" cy="354594"/>
            <a:chOff x="4896229" y="3785989"/>
            <a:chExt cx="278784" cy="354594"/>
          </a:xfrm>
        </p:grpSpPr>
        <p:sp>
          <p:nvSpPr>
            <p:cNvPr id="10308" name="Google Shape;10308;p78"/>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8"/>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8"/>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78"/>
          <p:cNvGrpSpPr/>
          <p:nvPr/>
        </p:nvGrpSpPr>
        <p:grpSpPr>
          <a:xfrm>
            <a:off x="7592387" y="3612458"/>
            <a:ext cx="273874" cy="351204"/>
            <a:chOff x="7592387" y="3787858"/>
            <a:chExt cx="273874" cy="351204"/>
          </a:xfrm>
        </p:grpSpPr>
        <p:sp>
          <p:nvSpPr>
            <p:cNvPr id="10315" name="Google Shape;10315;p78"/>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8"/>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78"/>
          <p:cNvGrpSpPr/>
          <p:nvPr/>
        </p:nvGrpSpPr>
        <p:grpSpPr>
          <a:xfrm>
            <a:off x="7145794" y="3612458"/>
            <a:ext cx="274254" cy="350444"/>
            <a:chOff x="7145794" y="3787858"/>
            <a:chExt cx="274254" cy="350444"/>
          </a:xfrm>
        </p:grpSpPr>
        <p:sp>
          <p:nvSpPr>
            <p:cNvPr id="10320" name="Google Shape;10320;p78"/>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78"/>
          <p:cNvGrpSpPr/>
          <p:nvPr/>
        </p:nvGrpSpPr>
        <p:grpSpPr>
          <a:xfrm>
            <a:off x="8054060" y="3611698"/>
            <a:ext cx="266334" cy="353834"/>
            <a:chOff x="8054060" y="3787098"/>
            <a:chExt cx="266334" cy="353834"/>
          </a:xfrm>
        </p:grpSpPr>
        <p:sp>
          <p:nvSpPr>
            <p:cNvPr id="10327" name="Google Shape;10327;p78"/>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8"/>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8"/>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78"/>
          <p:cNvGrpSpPr/>
          <p:nvPr/>
        </p:nvGrpSpPr>
        <p:grpSpPr>
          <a:xfrm>
            <a:off x="6702211" y="3607199"/>
            <a:ext cx="270104" cy="361754"/>
            <a:chOff x="6702211" y="3782599"/>
            <a:chExt cx="270104" cy="361754"/>
          </a:xfrm>
        </p:grpSpPr>
        <p:sp>
          <p:nvSpPr>
            <p:cNvPr id="10332" name="Google Shape;10332;p78"/>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8"/>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8"/>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78"/>
          <p:cNvGrpSpPr/>
          <p:nvPr/>
        </p:nvGrpSpPr>
        <p:grpSpPr>
          <a:xfrm>
            <a:off x="3516886" y="3263327"/>
            <a:ext cx="391854" cy="269922"/>
            <a:chOff x="3516850" y="3406526"/>
            <a:chExt cx="369674" cy="254644"/>
          </a:xfrm>
        </p:grpSpPr>
        <p:sp>
          <p:nvSpPr>
            <p:cNvPr id="10338" name="Google Shape;10338;p78"/>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8"/>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8"/>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78"/>
          <p:cNvGrpSpPr/>
          <p:nvPr/>
        </p:nvGrpSpPr>
        <p:grpSpPr>
          <a:xfrm>
            <a:off x="1310655" y="3185127"/>
            <a:ext cx="306314" cy="347403"/>
            <a:chOff x="1310655" y="3360527"/>
            <a:chExt cx="306314" cy="347403"/>
          </a:xfrm>
        </p:grpSpPr>
        <p:sp>
          <p:nvSpPr>
            <p:cNvPr id="10343" name="Google Shape;10343;p78"/>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8"/>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8"/>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8"/>
          <p:cNvGrpSpPr/>
          <p:nvPr/>
        </p:nvGrpSpPr>
        <p:grpSpPr>
          <a:xfrm>
            <a:off x="3119678" y="3184746"/>
            <a:ext cx="269343" cy="348543"/>
            <a:chOff x="3119678" y="3360146"/>
            <a:chExt cx="269343" cy="348543"/>
          </a:xfrm>
        </p:grpSpPr>
        <p:sp>
          <p:nvSpPr>
            <p:cNvPr id="10349" name="Google Shape;10349;p78"/>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6" name="Google Shape;10356;p78"/>
          <p:cNvGrpSpPr/>
          <p:nvPr/>
        </p:nvGrpSpPr>
        <p:grpSpPr>
          <a:xfrm>
            <a:off x="3967213" y="3181547"/>
            <a:ext cx="368185" cy="354753"/>
            <a:chOff x="3967213" y="3356947"/>
            <a:chExt cx="368185" cy="354753"/>
          </a:xfrm>
        </p:grpSpPr>
        <p:sp>
          <p:nvSpPr>
            <p:cNvPr id="10357" name="Google Shape;10357;p78"/>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78"/>
          <p:cNvGrpSpPr/>
          <p:nvPr/>
        </p:nvGrpSpPr>
        <p:grpSpPr>
          <a:xfrm>
            <a:off x="871254" y="3184746"/>
            <a:ext cx="285183" cy="347023"/>
            <a:chOff x="871254" y="3360146"/>
            <a:chExt cx="285183" cy="347023"/>
          </a:xfrm>
        </p:grpSpPr>
        <p:sp>
          <p:nvSpPr>
            <p:cNvPr id="10363" name="Google Shape;10363;p78"/>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8"/>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8"/>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2665165" y="3184746"/>
            <a:ext cx="281794" cy="349684"/>
            <a:chOff x="2665165" y="3360146"/>
            <a:chExt cx="281794" cy="349684"/>
          </a:xfrm>
        </p:grpSpPr>
        <p:sp>
          <p:nvSpPr>
            <p:cNvPr id="10368" name="Google Shape;10368;p78"/>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8"/>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78"/>
          <p:cNvGrpSpPr/>
          <p:nvPr/>
        </p:nvGrpSpPr>
        <p:grpSpPr>
          <a:xfrm>
            <a:off x="7156344" y="3172296"/>
            <a:ext cx="264465" cy="353074"/>
            <a:chOff x="7156344" y="3347696"/>
            <a:chExt cx="264465" cy="353074"/>
          </a:xfrm>
        </p:grpSpPr>
        <p:sp>
          <p:nvSpPr>
            <p:cNvPr id="10374" name="Google Shape;10374;p78"/>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8"/>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78"/>
          <p:cNvGrpSpPr/>
          <p:nvPr/>
        </p:nvGrpSpPr>
        <p:grpSpPr>
          <a:xfrm>
            <a:off x="6703732" y="3171536"/>
            <a:ext cx="264813" cy="352693"/>
            <a:chOff x="6703732" y="3346936"/>
            <a:chExt cx="264813" cy="352693"/>
          </a:xfrm>
        </p:grpSpPr>
        <p:sp>
          <p:nvSpPr>
            <p:cNvPr id="10380" name="Google Shape;10380;p78"/>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8"/>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8"/>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78"/>
          <p:cNvGrpSpPr/>
          <p:nvPr/>
        </p:nvGrpSpPr>
        <p:grpSpPr>
          <a:xfrm>
            <a:off x="6252228" y="3171536"/>
            <a:ext cx="265193" cy="352693"/>
            <a:chOff x="6252228" y="3346936"/>
            <a:chExt cx="265193" cy="352693"/>
          </a:xfrm>
        </p:grpSpPr>
        <p:sp>
          <p:nvSpPr>
            <p:cNvPr id="10386" name="Google Shape;10386;p78"/>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8"/>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8"/>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78"/>
          <p:cNvGrpSpPr/>
          <p:nvPr/>
        </p:nvGrpSpPr>
        <p:grpSpPr>
          <a:xfrm>
            <a:off x="5801105" y="3172296"/>
            <a:ext cx="264813" cy="351933"/>
            <a:chOff x="5801105" y="3347696"/>
            <a:chExt cx="264813" cy="351933"/>
          </a:xfrm>
        </p:grpSpPr>
        <p:sp>
          <p:nvSpPr>
            <p:cNvPr id="10390" name="Google Shape;10390;p78"/>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78"/>
          <p:cNvGrpSpPr/>
          <p:nvPr/>
        </p:nvGrpSpPr>
        <p:grpSpPr>
          <a:xfrm>
            <a:off x="5349253" y="3171536"/>
            <a:ext cx="265922" cy="352693"/>
            <a:chOff x="5349253" y="3346936"/>
            <a:chExt cx="265922" cy="352693"/>
          </a:xfrm>
        </p:grpSpPr>
        <p:sp>
          <p:nvSpPr>
            <p:cNvPr id="10395" name="Google Shape;10395;p78"/>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78"/>
          <p:cNvGrpSpPr/>
          <p:nvPr/>
        </p:nvGrpSpPr>
        <p:grpSpPr>
          <a:xfrm>
            <a:off x="4907159" y="3171536"/>
            <a:ext cx="264845" cy="354214"/>
            <a:chOff x="4907159" y="3346936"/>
            <a:chExt cx="264845" cy="354214"/>
          </a:xfrm>
        </p:grpSpPr>
        <p:sp>
          <p:nvSpPr>
            <p:cNvPr id="10402" name="Google Shape;10402;p78"/>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78"/>
          <p:cNvGrpSpPr/>
          <p:nvPr/>
        </p:nvGrpSpPr>
        <p:grpSpPr>
          <a:xfrm>
            <a:off x="8048421" y="3159086"/>
            <a:ext cx="276503" cy="369674"/>
            <a:chOff x="8048421" y="3334486"/>
            <a:chExt cx="276503" cy="369674"/>
          </a:xfrm>
        </p:grpSpPr>
        <p:sp>
          <p:nvSpPr>
            <p:cNvPr id="10405" name="Google Shape;10405;p78"/>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8"/>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8"/>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78"/>
          <p:cNvGrpSpPr/>
          <p:nvPr/>
        </p:nvGrpSpPr>
        <p:grpSpPr>
          <a:xfrm>
            <a:off x="7575787" y="3154555"/>
            <a:ext cx="295384" cy="376834"/>
            <a:chOff x="7575787" y="3329955"/>
            <a:chExt cx="295384" cy="376834"/>
          </a:xfrm>
        </p:grpSpPr>
        <p:sp>
          <p:nvSpPr>
            <p:cNvPr id="10412" name="Google Shape;10412;p78"/>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78"/>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8"/>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8"/>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8"/>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8"/>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78"/>
          <p:cNvGrpSpPr/>
          <p:nvPr/>
        </p:nvGrpSpPr>
        <p:grpSpPr>
          <a:xfrm>
            <a:off x="864062" y="2709103"/>
            <a:ext cx="264084" cy="347783"/>
            <a:chOff x="864062" y="2884503"/>
            <a:chExt cx="264084" cy="347783"/>
          </a:xfrm>
        </p:grpSpPr>
        <p:sp>
          <p:nvSpPr>
            <p:cNvPr id="10419" name="Google Shape;10419;p78"/>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8"/>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8"/>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8"/>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8"/>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8"/>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8"/>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8"/>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8"/>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8"/>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8"/>
          <p:cNvGrpSpPr/>
          <p:nvPr/>
        </p:nvGrpSpPr>
        <p:grpSpPr>
          <a:xfrm>
            <a:off x="3978523" y="2709261"/>
            <a:ext cx="348955" cy="346516"/>
            <a:chOff x="3978523" y="2884661"/>
            <a:chExt cx="348955" cy="346516"/>
          </a:xfrm>
        </p:grpSpPr>
        <p:sp>
          <p:nvSpPr>
            <p:cNvPr id="10430" name="Google Shape;10430;p78"/>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8"/>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8"/>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8"/>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8"/>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8"/>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8"/>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8"/>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8"/>
          <p:cNvGrpSpPr/>
          <p:nvPr/>
        </p:nvGrpSpPr>
        <p:grpSpPr>
          <a:xfrm>
            <a:off x="3556255" y="2709863"/>
            <a:ext cx="347435" cy="345534"/>
            <a:chOff x="3527780" y="2885263"/>
            <a:chExt cx="347435" cy="345534"/>
          </a:xfrm>
        </p:grpSpPr>
        <p:sp>
          <p:nvSpPr>
            <p:cNvPr id="10439" name="Google Shape;10439;p78"/>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8"/>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8"/>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8"/>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8"/>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8"/>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8"/>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8"/>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8"/>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8"/>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8"/>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8"/>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8"/>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8"/>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8"/>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8"/>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8"/>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8"/>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8"/>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8"/>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8"/>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8"/>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8"/>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78"/>
          <p:cNvGrpSpPr/>
          <p:nvPr/>
        </p:nvGrpSpPr>
        <p:grpSpPr>
          <a:xfrm>
            <a:off x="2239671" y="2709103"/>
            <a:ext cx="218053" cy="348543"/>
            <a:chOff x="2239671" y="2884503"/>
            <a:chExt cx="218053" cy="348543"/>
          </a:xfrm>
        </p:grpSpPr>
        <p:sp>
          <p:nvSpPr>
            <p:cNvPr id="10463" name="Google Shape;10463;p78"/>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8"/>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8"/>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8"/>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8"/>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78"/>
          <p:cNvGrpSpPr/>
          <p:nvPr/>
        </p:nvGrpSpPr>
        <p:grpSpPr>
          <a:xfrm>
            <a:off x="2691555" y="2709103"/>
            <a:ext cx="215044" cy="348924"/>
            <a:chOff x="2691555" y="2884503"/>
            <a:chExt cx="215044" cy="348924"/>
          </a:xfrm>
        </p:grpSpPr>
        <p:sp>
          <p:nvSpPr>
            <p:cNvPr id="10469" name="Google Shape;10469;p78"/>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8"/>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8"/>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78"/>
          <p:cNvGrpSpPr/>
          <p:nvPr/>
        </p:nvGrpSpPr>
        <p:grpSpPr>
          <a:xfrm>
            <a:off x="1770459" y="2709103"/>
            <a:ext cx="254644" cy="348828"/>
            <a:chOff x="1770459" y="2884503"/>
            <a:chExt cx="254644" cy="348828"/>
          </a:xfrm>
        </p:grpSpPr>
        <p:sp>
          <p:nvSpPr>
            <p:cNvPr id="10473" name="Google Shape;10473;p78"/>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8"/>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8"/>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8"/>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8"/>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8"/>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8"/>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8"/>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78"/>
          <p:cNvGrpSpPr/>
          <p:nvPr/>
        </p:nvGrpSpPr>
        <p:grpSpPr>
          <a:xfrm>
            <a:off x="1317466" y="2709483"/>
            <a:ext cx="258382" cy="348543"/>
            <a:chOff x="1317466" y="2884883"/>
            <a:chExt cx="258382" cy="348543"/>
          </a:xfrm>
        </p:grpSpPr>
        <p:sp>
          <p:nvSpPr>
            <p:cNvPr id="10482" name="Google Shape;10482;p78"/>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8"/>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8"/>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8"/>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8"/>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8"/>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8"/>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8"/>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78"/>
          <p:cNvGrpSpPr/>
          <p:nvPr/>
        </p:nvGrpSpPr>
        <p:grpSpPr>
          <a:xfrm>
            <a:off x="3121167" y="2709483"/>
            <a:ext cx="258414" cy="348543"/>
            <a:chOff x="3121167" y="2884883"/>
            <a:chExt cx="258414" cy="348543"/>
          </a:xfrm>
        </p:grpSpPr>
        <p:sp>
          <p:nvSpPr>
            <p:cNvPr id="10491" name="Google Shape;10491;p78"/>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8"/>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8"/>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8"/>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8"/>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8"/>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8"/>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8"/>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8"/>
          <p:cNvGrpSpPr/>
          <p:nvPr/>
        </p:nvGrpSpPr>
        <p:grpSpPr>
          <a:xfrm>
            <a:off x="4899999" y="2706695"/>
            <a:ext cx="271244" cy="346801"/>
            <a:chOff x="4899999" y="2882095"/>
            <a:chExt cx="271244" cy="346801"/>
          </a:xfrm>
        </p:grpSpPr>
        <p:sp>
          <p:nvSpPr>
            <p:cNvPr id="10500" name="Google Shape;10500;p78"/>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8"/>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8"/>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8"/>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8"/>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8"/>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8"/>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8"/>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8"/>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8"/>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78"/>
          <p:cNvGrpSpPr/>
          <p:nvPr/>
        </p:nvGrpSpPr>
        <p:grpSpPr>
          <a:xfrm>
            <a:off x="7162775" y="2705713"/>
            <a:ext cx="259523" cy="346294"/>
            <a:chOff x="7162775" y="2881113"/>
            <a:chExt cx="259523" cy="346294"/>
          </a:xfrm>
        </p:grpSpPr>
        <p:sp>
          <p:nvSpPr>
            <p:cNvPr id="10511" name="Google Shape;10511;p78"/>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8"/>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8"/>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8"/>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8"/>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8"/>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78"/>
          <p:cNvGrpSpPr/>
          <p:nvPr/>
        </p:nvGrpSpPr>
        <p:grpSpPr>
          <a:xfrm>
            <a:off x="6709751" y="2706442"/>
            <a:ext cx="261075" cy="347815"/>
            <a:chOff x="6709751" y="2881842"/>
            <a:chExt cx="261075" cy="347815"/>
          </a:xfrm>
        </p:grpSpPr>
        <p:sp>
          <p:nvSpPr>
            <p:cNvPr id="10518" name="Google Shape;10518;p78"/>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8"/>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8"/>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8"/>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8"/>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8"/>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4" name="Google Shape;10524;p78"/>
          <p:cNvGrpSpPr/>
          <p:nvPr/>
        </p:nvGrpSpPr>
        <p:grpSpPr>
          <a:xfrm>
            <a:off x="5807156" y="2705713"/>
            <a:ext cx="261043" cy="348163"/>
            <a:chOff x="5807156" y="2881113"/>
            <a:chExt cx="261043" cy="348163"/>
          </a:xfrm>
        </p:grpSpPr>
        <p:sp>
          <p:nvSpPr>
            <p:cNvPr id="10525" name="Google Shape;10525;p78"/>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8"/>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8"/>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8"/>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8"/>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78"/>
          <p:cNvGrpSpPr/>
          <p:nvPr/>
        </p:nvGrpSpPr>
        <p:grpSpPr>
          <a:xfrm>
            <a:off x="5355653" y="2706093"/>
            <a:ext cx="262184" cy="346643"/>
            <a:chOff x="5355653" y="2881493"/>
            <a:chExt cx="262184" cy="346643"/>
          </a:xfrm>
        </p:grpSpPr>
        <p:sp>
          <p:nvSpPr>
            <p:cNvPr id="10531" name="Google Shape;10531;p78"/>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8"/>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8"/>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8"/>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8"/>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78"/>
          <p:cNvGrpSpPr/>
          <p:nvPr/>
        </p:nvGrpSpPr>
        <p:grpSpPr>
          <a:xfrm>
            <a:off x="8055961" y="2706442"/>
            <a:ext cx="260283" cy="345914"/>
            <a:chOff x="8055961" y="2881842"/>
            <a:chExt cx="260283" cy="345914"/>
          </a:xfrm>
        </p:grpSpPr>
        <p:sp>
          <p:nvSpPr>
            <p:cNvPr id="10537" name="Google Shape;10537;p78"/>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8"/>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8"/>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8"/>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78"/>
          <p:cNvGrpSpPr/>
          <p:nvPr/>
        </p:nvGrpSpPr>
        <p:grpSpPr>
          <a:xfrm>
            <a:off x="7609368" y="2718512"/>
            <a:ext cx="264813" cy="353105"/>
            <a:chOff x="7609368" y="2893912"/>
            <a:chExt cx="264813" cy="353105"/>
          </a:xfrm>
        </p:grpSpPr>
        <p:sp>
          <p:nvSpPr>
            <p:cNvPr id="10542" name="Google Shape;10542;p78"/>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8"/>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8"/>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8"/>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8"/>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8"/>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78"/>
          <p:cNvGrpSpPr/>
          <p:nvPr/>
        </p:nvGrpSpPr>
        <p:grpSpPr>
          <a:xfrm>
            <a:off x="6248458" y="2694372"/>
            <a:ext cx="270864" cy="360645"/>
            <a:chOff x="6248458" y="2869772"/>
            <a:chExt cx="270864" cy="360645"/>
          </a:xfrm>
        </p:grpSpPr>
        <p:sp>
          <p:nvSpPr>
            <p:cNvPr id="10549" name="Google Shape;10549;p78"/>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8"/>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8"/>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8"/>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8"/>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78"/>
          <p:cNvGrpSpPr/>
          <p:nvPr/>
        </p:nvGrpSpPr>
        <p:grpSpPr>
          <a:xfrm>
            <a:off x="3075928" y="2270398"/>
            <a:ext cx="363243" cy="300675"/>
            <a:chOff x="3075928" y="2445798"/>
            <a:chExt cx="363243" cy="300675"/>
          </a:xfrm>
        </p:grpSpPr>
        <p:sp>
          <p:nvSpPr>
            <p:cNvPr id="10555" name="Google Shape;10555;p78"/>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8"/>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8"/>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8"/>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8"/>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8"/>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8"/>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8"/>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8"/>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8"/>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8"/>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8"/>
          <p:cNvGrpSpPr/>
          <p:nvPr/>
        </p:nvGrpSpPr>
        <p:grpSpPr>
          <a:xfrm>
            <a:off x="2633105" y="2256459"/>
            <a:ext cx="363243" cy="328585"/>
            <a:chOff x="2633105" y="2431859"/>
            <a:chExt cx="363243" cy="328585"/>
          </a:xfrm>
        </p:grpSpPr>
        <p:sp>
          <p:nvSpPr>
            <p:cNvPr id="10567" name="Google Shape;10567;p78"/>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8"/>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8"/>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8"/>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8"/>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8"/>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8"/>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8"/>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78"/>
          <p:cNvGrpSpPr/>
          <p:nvPr/>
        </p:nvGrpSpPr>
        <p:grpSpPr>
          <a:xfrm>
            <a:off x="2189142" y="2245910"/>
            <a:ext cx="365904" cy="350064"/>
            <a:chOff x="2189142" y="2421310"/>
            <a:chExt cx="365904" cy="350064"/>
          </a:xfrm>
        </p:grpSpPr>
        <p:sp>
          <p:nvSpPr>
            <p:cNvPr id="10576" name="Google Shape;10576;p78"/>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8"/>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8"/>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8"/>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8"/>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8"/>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8"/>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8"/>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8"/>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5" name="Google Shape;10585;p78"/>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6" name="Google Shape;10586;p78"/>
          <p:cNvGrpSpPr/>
          <p:nvPr/>
        </p:nvGrpSpPr>
        <p:grpSpPr>
          <a:xfrm>
            <a:off x="3961923" y="2310917"/>
            <a:ext cx="364415" cy="220936"/>
            <a:chOff x="3961923" y="2486317"/>
            <a:chExt cx="364415" cy="220936"/>
          </a:xfrm>
        </p:grpSpPr>
        <p:sp>
          <p:nvSpPr>
            <p:cNvPr id="10587" name="Google Shape;10587;p78"/>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8"/>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8"/>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8"/>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1" name="Google Shape;10591;p78"/>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2" name="Google Shape;10592;p78"/>
          <p:cNvGrpSpPr/>
          <p:nvPr/>
        </p:nvGrpSpPr>
        <p:grpSpPr>
          <a:xfrm>
            <a:off x="1303876" y="2243977"/>
            <a:ext cx="363275" cy="354626"/>
            <a:chOff x="1303876" y="2419377"/>
            <a:chExt cx="363275" cy="354626"/>
          </a:xfrm>
        </p:grpSpPr>
        <p:sp>
          <p:nvSpPr>
            <p:cNvPr id="10593" name="Google Shape;10593;p78"/>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8"/>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8"/>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8"/>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8"/>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8"/>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8"/>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8"/>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78"/>
          <p:cNvGrpSpPr/>
          <p:nvPr/>
        </p:nvGrpSpPr>
        <p:grpSpPr>
          <a:xfrm>
            <a:off x="861053" y="2239510"/>
            <a:ext cx="362134" cy="363623"/>
            <a:chOff x="861053" y="2414910"/>
            <a:chExt cx="362134" cy="363623"/>
          </a:xfrm>
        </p:grpSpPr>
        <p:sp>
          <p:nvSpPr>
            <p:cNvPr id="10602" name="Google Shape;10602;p78"/>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8"/>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8"/>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8"/>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8"/>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78"/>
          <p:cNvGrpSpPr/>
          <p:nvPr/>
        </p:nvGrpSpPr>
        <p:grpSpPr>
          <a:xfrm>
            <a:off x="7594288" y="2239859"/>
            <a:ext cx="279513" cy="355735"/>
            <a:chOff x="7594288" y="2415259"/>
            <a:chExt cx="279513" cy="355735"/>
          </a:xfrm>
        </p:grpSpPr>
        <p:sp>
          <p:nvSpPr>
            <p:cNvPr id="10608" name="Google Shape;10608;p78"/>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8"/>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8"/>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8"/>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8"/>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8"/>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8"/>
          <p:cNvGrpSpPr/>
          <p:nvPr/>
        </p:nvGrpSpPr>
        <p:grpSpPr>
          <a:xfrm>
            <a:off x="7145794" y="2240239"/>
            <a:ext cx="278784" cy="355735"/>
            <a:chOff x="7145794" y="2415639"/>
            <a:chExt cx="278784" cy="355735"/>
          </a:xfrm>
        </p:grpSpPr>
        <p:sp>
          <p:nvSpPr>
            <p:cNvPr id="10615" name="Google Shape;10615;p78"/>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8"/>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8"/>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8"/>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8"/>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8"/>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8"/>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8"/>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8"/>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8"/>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8"/>
          <p:cNvGrpSpPr/>
          <p:nvPr/>
        </p:nvGrpSpPr>
        <p:grpSpPr>
          <a:xfrm>
            <a:off x="6698441" y="2239130"/>
            <a:ext cx="277644" cy="357984"/>
            <a:chOff x="6698441" y="2414530"/>
            <a:chExt cx="277644" cy="357984"/>
          </a:xfrm>
        </p:grpSpPr>
        <p:sp>
          <p:nvSpPr>
            <p:cNvPr id="10626" name="Google Shape;10626;p78"/>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8"/>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8"/>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8"/>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8"/>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8"/>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78"/>
          <p:cNvGrpSpPr/>
          <p:nvPr/>
        </p:nvGrpSpPr>
        <p:grpSpPr>
          <a:xfrm>
            <a:off x="4897750" y="2240239"/>
            <a:ext cx="279513" cy="357255"/>
            <a:chOff x="4897750" y="2415639"/>
            <a:chExt cx="279513" cy="357255"/>
          </a:xfrm>
        </p:grpSpPr>
        <p:sp>
          <p:nvSpPr>
            <p:cNvPr id="10633" name="Google Shape;10633;p78"/>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8"/>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8"/>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8"/>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8"/>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8"/>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8"/>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8"/>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8"/>
          <p:cNvGrpSpPr/>
          <p:nvPr/>
        </p:nvGrpSpPr>
        <p:grpSpPr>
          <a:xfrm>
            <a:off x="5812066" y="2240619"/>
            <a:ext cx="264813" cy="353454"/>
            <a:chOff x="5812066" y="2416019"/>
            <a:chExt cx="264813" cy="353454"/>
          </a:xfrm>
        </p:grpSpPr>
        <p:sp>
          <p:nvSpPr>
            <p:cNvPr id="10642" name="Google Shape;10642;p78"/>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8"/>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8"/>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8"/>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8"/>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8"/>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8"/>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78"/>
          <p:cNvGrpSpPr/>
          <p:nvPr/>
        </p:nvGrpSpPr>
        <p:grpSpPr>
          <a:xfrm>
            <a:off x="8054820" y="2240999"/>
            <a:ext cx="264433" cy="353454"/>
            <a:chOff x="8054820" y="2416399"/>
            <a:chExt cx="264433" cy="353454"/>
          </a:xfrm>
        </p:grpSpPr>
        <p:sp>
          <p:nvSpPr>
            <p:cNvPr id="10650" name="Google Shape;10650;p78"/>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8"/>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8"/>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8"/>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8"/>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8"/>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8"/>
          <p:cNvGrpSpPr/>
          <p:nvPr/>
        </p:nvGrpSpPr>
        <p:grpSpPr>
          <a:xfrm>
            <a:off x="5356413" y="2237990"/>
            <a:ext cx="271212" cy="361374"/>
            <a:chOff x="5356413" y="2413390"/>
            <a:chExt cx="271212" cy="361374"/>
          </a:xfrm>
        </p:grpSpPr>
        <p:sp>
          <p:nvSpPr>
            <p:cNvPr id="10657" name="Google Shape;10657;p78"/>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8"/>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8"/>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8"/>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8"/>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78"/>
          <p:cNvGrpSpPr/>
          <p:nvPr/>
        </p:nvGrpSpPr>
        <p:grpSpPr>
          <a:xfrm>
            <a:off x="6255238" y="2236849"/>
            <a:ext cx="271244" cy="360994"/>
            <a:chOff x="6255238" y="2412249"/>
            <a:chExt cx="271244" cy="360994"/>
          </a:xfrm>
        </p:grpSpPr>
        <p:sp>
          <p:nvSpPr>
            <p:cNvPr id="10663" name="Google Shape;10663;p78"/>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8"/>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8"/>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8"/>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8"/>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8"/>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78"/>
          <p:cNvGrpSpPr/>
          <p:nvPr/>
        </p:nvGrpSpPr>
        <p:grpSpPr>
          <a:xfrm>
            <a:off x="2185372" y="1782399"/>
            <a:ext cx="366664" cy="366981"/>
            <a:chOff x="2185372" y="1957799"/>
            <a:chExt cx="366664" cy="366981"/>
          </a:xfrm>
        </p:grpSpPr>
        <p:sp>
          <p:nvSpPr>
            <p:cNvPr id="10670" name="Google Shape;10670;p78"/>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8"/>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8"/>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8"/>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8"/>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8"/>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8"/>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8"/>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78"/>
          <p:cNvGrpSpPr/>
          <p:nvPr/>
        </p:nvGrpSpPr>
        <p:grpSpPr>
          <a:xfrm>
            <a:off x="1737258" y="1812971"/>
            <a:ext cx="370814" cy="307359"/>
            <a:chOff x="1737258" y="1988371"/>
            <a:chExt cx="370814" cy="307359"/>
          </a:xfrm>
        </p:grpSpPr>
        <p:sp>
          <p:nvSpPr>
            <p:cNvPr id="10679" name="Google Shape;10679;p78"/>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8"/>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8"/>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8"/>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78"/>
          <p:cNvGrpSpPr/>
          <p:nvPr/>
        </p:nvGrpSpPr>
        <p:grpSpPr>
          <a:xfrm>
            <a:off x="848983" y="1814111"/>
            <a:ext cx="369294" cy="304350"/>
            <a:chOff x="848983" y="1989511"/>
            <a:chExt cx="369294" cy="304350"/>
          </a:xfrm>
        </p:grpSpPr>
        <p:sp>
          <p:nvSpPr>
            <p:cNvPr id="10684" name="Google Shape;10684;p78"/>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8"/>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8"/>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8"/>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8"/>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9" name="Google Shape;10689;p78"/>
          <p:cNvGrpSpPr/>
          <p:nvPr/>
        </p:nvGrpSpPr>
        <p:grpSpPr>
          <a:xfrm>
            <a:off x="3074027" y="1808377"/>
            <a:ext cx="380604" cy="313854"/>
            <a:chOff x="3074027" y="1983777"/>
            <a:chExt cx="380604" cy="313854"/>
          </a:xfrm>
        </p:grpSpPr>
        <p:sp>
          <p:nvSpPr>
            <p:cNvPr id="10690" name="Google Shape;10690;p78"/>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8"/>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8"/>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8"/>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8"/>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78"/>
          <p:cNvGrpSpPr/>
          <p:nvPr/>
        </p:nvGrpSpPr>
        <p:grpSpPr>
          <a:xfrm>
            <a:off x="3522521" y="1800457"/>
            <a:ext cx="367013" cy="331278"/>
            <a:chOff x="3522521" y="1975857"/>
            <a:chExt cx="367013" cy="331278"/>
          </a:xfrm>
        </p:grpSpPr>
        <p:sp>
          <p:nvSpPr>
            <p:cNvPr id="10696" name="Google Shape;10696;p78"/>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8"/>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8"/>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8"/>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8"/>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8"/>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8"/>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8"/>
          <p:cNvGrpSpPr/>
          <p:nvPr/>
        </p:nvGrpSpPr>
        <p:grpSpPr>
          <a:xfrm>
            <a:off x="2630824" y="1801566"/>
            <a:ext cx="368185" cy="330454"/>
            <a:chOff x="2630824" y="1976966"/>
            <a:chExt cx="368185" cy="330454"/>
          </a:xfrm>
        </p:grpSpPr>
        <p:sp>
          <p:nvSpPr>
            <p:cNvPr id="10704" name="Google Shape;10704;p78"/>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8"/>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8"/>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8"/>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8"/>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8"/>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8"/>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8"/>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78"/>
          <p:cNvGrpSpPr/>
          <p:nvPr/>
        </p:nvGrpSpPr>
        <p:grpSpPr>
          <a:xfrm>
            <a:off x="1293706" y="1791016"/>
            <a:ext cx="369294" cy="350444"/>
            <a:chOff x="1293706" y="1966416"/>
            <a:chExt cx="369294" cy="350444"/>
          </a:xfrm>
        </p:grpSpPr>
        <p:sp>
          <p:nvSpPr>
            <p:cNvPr id="10713" name="Google Shape;10713;p78"/>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8"/>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8"/>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8"/>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8"/>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8"/>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8"/>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8"/>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78"/>
          <p:cNvGrpSpPr/>
          <p:nvPr/>
        </p:nvGrpSpPr>
        <p:grpSpPr>
          <a:xfrm>
            <a:off x="3967213" y="1800077"/>
            <a:ext cx="368185" cy="331816"/>
            <a:chOff x="3967213" y="1975477"/>
            <a:chExt cx="368185" cy="331816"/>
          </a:xfrm>
        </p:grpSpPr>
        <p:sp>
          <p:nvSpPr>
            <p:cNvPr id="10722" name="Google Shape;10722;p78"/>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8"/>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8"/>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78"/>
          <p:cNvGrpSpPr/>
          <p:nvPr/>
        </p:nvGrpSpPr>
        <p:grpSpPr>
          <a:xfrm>
            <a:off x="8047661" y="1793646"/>
            <a:ext cx="279132" cy="356875"/>
            <a:chOff x="8047661" y="1969046"/>
            <a:chExt cx="279132" cy="356875"/>
          </a:xfrm>
        </p:grpSpPr>
        <p:sp>
          <p:nvSpPr>
            <p:cNvPr id="10726" name="Google Shape;10726;p78"/>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8"/>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8"/>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8"/>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78"/>
          <p:cNvGrpSpPr/>
          <p:nvPr/>
        </p:nvGrpSpPr>
        <p:grpSpPr>
          <a:xfrm>
            <a:off x="7596157" y="1792759"/>
            <a:ext cx="279544" cy="358142"/>
            <a:chOff x="7596157" y="1968159"/>
            <a:chExt cx="279544" cy="358142"/>
          </a:xfrm>
        </p:grpSpPr>
        <p:sp>
          <p:nvSpPr>
            <p:cNvPr id="10731" name="Google Shape;10731;p78"/>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8"/>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8"/>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8"/>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8"/>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8"/>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78"/>
          <p:cNvGrpSpPr/>
          <p:nvPr/>
        </p:nvGrpSpPr>
        <p:grpSpPr>
          <a:xfrm>
            <a:off x="7147315" y="1793646"/>
            <a:ext cx="279513" cy="357636"/>
            <a:chOff x="7147315" y="1969046"/>
            <a:chExt cx="279513" cy="357636"/>
          </a:xfrm>
        </p:grpSpPr>
        <p:sp>
          <p:nvSpPr>
            <p:cNvPr id="10738" name="Google Shape;10738;p78"/>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8"/>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8"/>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8"/>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8"/>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8"/>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8"/>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78"/>
          <p:cNvGrpSpPr/>
          <p:nvPr/>
        </p:nvGrpSpPr>
        <p:grpSpPr>
          <a:xfrm>
            <a:off x="6697681" y="1792917"/>
            <a:ext cx="280305" cy="359093"/>
            <a:chOff x="6697681" y="1968317"/>
            <a:chExt cx="280305" cy="359093"/>
          </a:xfrm>
        </p:grpSpPr>
        <p:sp>
          <p:nvSpPr>
            <p:cNvPr id="10746" name="Google Shape;10746;p78"/>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8"/>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8"/>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8"/>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8"/>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8"/>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78"/>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78"/>
          <p:cNvGrpSpPr/>
          <p:nvPr/>
        </p:nvGrpSpPr>
        <p:grpSpPr>
          <a:xfrm>
            <a:off x="6248839" y="1792537"/>
            <a:ext cx="280273" cy="358744"/>
            <a:chOff x="6248839" y="1967937"/>
            <a:chExt cx="280273" cy="358744"/>
          </a:xfrm>
        </p:grpSpPr>
        <p:sp>
          <p:nvSpPr>
            <p:cNvPr id="10754" name="Google Shape;10754;p78"/>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8"/>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8"/>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8"/>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8"/>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8"/>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78"/>
          <p:cNvGrpSpPr/>
          <p:nvPr/>
        </p:nvGrpSpPr>
        <p:grpSpPr>
          <a:xfrm>
            <a:off x="5801485" y="1793646"/>
            <a:ext cx="279164" cy="357794"/>
            <a:chOff x="5801485" y="1969046"/>
            <a:chExt cx="279164" cy="357794"/>
          </a:xfrm>
        </p:grpSpPr>
        <p:sp>
          <p:nvSpPr>
            <p:cNvPr id="10761" name="Google Shape;10761;p78"/>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8"/>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8"/>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8"/>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8"/>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8"/>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8"/>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8"/>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8"/>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8"/>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8"/>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8"/>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8"/>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78"/>
          <p:cNvGrpSpPr/>
          <p:nvPr/>
        </p:nvGrpSpPr>
        <p:grpSpPr>
          <a:xfrm>
            <a:off x="5352643" y="1793646"/>
            <a:ext cx="278404" cy="358364"/>
            <a:chOff x="5352643" y="1969046"/>
            <a:chExt cx="278404" cy="358364"/>
          </a:xfrm>
        </p:grpSpPr>
        <p:sp>
          <p:nvSpPr>
            <p:cNvPr id="10775" name="Google Shape;10775;p78"/>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8"/>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8"/>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8"/>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78"/>
          <p:cNvGrpSpPr/>
          <p:nvPr/>
        </p:nvGrpSpPr>
        <p:grpSpPr>
          <a:xfrm>
            <a:off x="4897750" y="1792917"/>
            <a:ext cx="279132" cy="358364"/>
            <a:chOff x="4897750" y="1968317"/>
            <a:chExt cx="279132" cy="358364"/>
          </a:xfrm>
        </p:grpSpPr>
        <p:sp>
          <p:nvSpPr>
            <p:cNvPr id="10780" name="Google Shape;10780;p78"/>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8"/>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8"/>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8"/>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8"/>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8"/>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8"/>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8"/>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8"/>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8"/>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8"/>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8"/>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8"/>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3" name="Google Shape;10793;p78"/>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4" name="Google Shape;10794;p78"/>
          <p:cNvGrpSpPr/>
          <p:nvPr/>
        </p:nvGrpSpPr>
        <p:grpSpPr>
          <a:xfrm>
            <a:off x="1767449" y="1337644"/>
            <a:ext cx="324403" cy="347783"/>
            <a:chOff x="1767449" y="1513044"/>
            <a:chExt cx="324403" cy="347783"/>
          </a:xfrm>
        </p:grpSpPr>
        <p:sp>
          <p:nvSpPr>
            <p:cNvPr id="10795" name="Google Shape;10795;p78"/>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8"/>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8"/>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8"/>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8"/>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8"/>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8"/>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8"/>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8"/>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78"/>
          <p:cNvGrpSpPr/>
          <p:nvPr/>
        </p:nvGrpSpPr>
        <p:grpSpPr>
          <a:xfrm>
            <a:off x="4007193" y="1337327"/>
            <a:ext cx="320633" cy="348100"/>
            <a:chOff x="4007193" y="1512727"/>
            <a:chExt cx="320633" cy="348100"/>
          </a:xfrm>
        </p:grpSpPr>
        <p:sp>
          <p:nvSpPr>
            <p:cNvPr id="10805" name="Google Shape;10805;p78"/>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8"/>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8"/>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8"/>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8"/>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78"/>
          <p:cNvGrpSpPr/>
          <p:nvPr/>
        </p:nvGrpSpPr>
        <p:grpSpPr>
          <a:xfrm>
            <a:off x="3530425" y="1333347"/>
            <a:ext cx="368175" cy="344594"/>
            <a:chOff x="3530425" y="1508747"/>
            <a:chExt cx="368175" cy="344594"/>
          </a:xfrm>
        </p:grpSpPr>
        <p:sp>
          <p:nvSpPr>
            <p:cNvPr id="10811" name="Google Shape;10811;p78"/>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8"/>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8"/>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8"/>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78"/>
          <p:cNvGrpSpPr/>
          <p:nvPr/>
        </p:nvGrpSpPr>
        <p:grpSpPr>
          <a:xfrm>
            <a:off x="3127598" y="1337834"/>
            <a:ext cx="289714" cy="347593"/>
            <a:chOff x="3127598" y="1513234"/>
            <a:chExt cx="289714" cy="347593"/>
          </a:xfrm>
        </p:grpSpPr>
        <p:sp>
          <p:nvSpPr>
            <p:cNvPr id="10816" name="Google Shape;10816;p78"/>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8"/>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8"/>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8"/>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8"/>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78"/>
          <p:cNvGrpSpPr/>
          <p:nvPr/>
        </p:nvGrpSpPr>
        <p:grpSpPr>
          <a:xfrm>
            <a:off x="2662884" y="1337644"/>
            <a:ext cx="322914" cy="348543"/>
            <a:chOff x="2662884" y="1513044"/>
            <a:chExt cx="322914" cy="348543"/>
          </a:xfrm>
        </p:grpSpPr>
        <p:sp>
          <p:nvSpPr>
            <p:cNvPr id="10822" name="Google Shape;10822;p78"/>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8"/>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8"/>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8"/>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8"/>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8"/>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8"/>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8"/>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8"/>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8"/>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78"/>
          <p:cNvGrpSpPr/>
          <p:nvPr/>
        </p:nvGrpSpPr>
        <p:grpSpPr>
          <a:xfrm>
            <a:off x="2232511" y="1337359"/>
            <a:ext cx="299534" cy="348068"/>
            <a:chOff x="2232511" y="1512759"/>
            <a:chExt cx="299534" cy="348068"/>
          </a:xfrm>
        </p:grpSpPr>
        <p:sp>
          <p:nvSpPr>
            <p:cNvPr id="10833" name="Google Shape;10833;p78"/>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8"/>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8"/>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8"/>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8"/>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8"/>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8"/>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8"/>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8"/>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8"/>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78"/>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78"/>
          <p:cNvGrpSpPr/>
          <p:nvPr/>
        </p:nvGrpSpPr>
        <p:grpSpPr>
          <a:xfrm>
            <a:off x="1331406" y="1337961"/>
            <a:ext cx="301784" cy="348607"/>
            <a:chOff x="1331406" y="1513361"/>
            <a:chExt cx="301784" cy="348607"/>
          </a:xfrm>
        </p:grpSpPr>
        <p:sp>
          <p:nvSpPr>
            <p:cNvPr id="10845" name="Google Shape;10845;p78"/>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8"/>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8"/>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8"/>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78"/>
          <p:cNvGrpSpPr/>
          <p:nvPr/>
        </p:nvGrpSpPr>
        <p:grpSpPr>
          <a:xfrm>
            <a:off x="7144274" y="1324814"/>
            <a:ext cx="282174" cy="355735"/>
            <a:chOff x="7144274" y="1500214"/>
            <a:chExt cx="282174" cy="355735"/>
          </a:xfrm>
        </p:grpSpPr>
        <p:sp>
          <p:nvSpPr>
            <p:cNvPr id="10850" name="Google Shape;10850;p78"/>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8"/>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8"/>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8"/>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8"/>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8"/>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78"/>
          <p:cNvGrpSpPr/>
          <p:nvPr/>
        </p:nvGrpSpPr>
        <p:grpSpPr>
          <a:xfrm>
            <a:off x="6685262" y="1324814"/>
            <a:ext cx="289682" cy="354594"/>
            <a:chOff x="6685262" y="1500214"/>
            <a:chExt cx="289682" cy="354594"/>
          </a:xfrm>
        </p:grpSpPr>
        <p:sp>
          <p:nvSpPr>
            <p:cNvPr id="10857" name="Google Shape;10857;p78"/>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8"/>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8"/>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8"/>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78"/>
          <p:cNvGrpSpPr/>
          <p:nvPr/>
        </p:nvGrpSpPr>
        <p:grpSpPr>
          <a:xfrm>
            <a:off x="6200938" y="1325194"/>
            <a:ext cx="322154" cy="355355"/>
            <a:chOff x="6200938" y="1500594"/>
            <a:chExt cx="322154" cy="355355"/>
          </a:xfrm>
        </p:grpSpPr>
        <p:sp>
          <p:nvSpPr>
            <p:cNvPr id="10862" name="Google Shape;10862;p78"/>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8"/>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8"/>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8"/>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8"/>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78"/>
          <p:cNvGrpSpPr/>
          <p:nvPr/>
        </p:nvGrpSpPr>
        <p:grpSpPr>
          <a:xfrm>
            <a:off x="5289631" y="1324814"/>
            <a:ext cx="332355" cy="354974"/>
            <a:chOff x="5289631" y="1500214"/>
            <a:chExt cx="332355" cy="354974"/>
          </a:xfrm>
        </p:grpSpPr>
        <p:sp>
          <p:nvSpPr>
            <p:cNvPr id="10868" name="Google Shape;10868;p78"/>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8"/>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8"/>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8"/>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8"/>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8"/>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4" name="Google Shape;10874;p78"/>
          <p:cNvGrpSpPr/>
          <p:nvPr/>
        </p:nvGrpSpPr>
        <p:grpSpPr>
          <a:xfrm>
            <a:off x="5748295" y="1324433"/>
            <a:ext cx="323294" cy="356115"/>
            <a:chOff x="5748295" y="1499833"/>
            <a:chExt cx="323294" cy="356115"/>
          </a:xfrm>
        </p:grpSpPr>
        <p:sp>
          <p:nvSpPr>
            <p:cNvPr id="10875" name="Google Shape;10875;p78"/>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8"/>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8"/>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8"/>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8"/>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8"/>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8"/>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2" name="Google Shape;10882;p78"/>
          <p:cNvGrpSpPr/>
          <p:nvPr/>
        </p:nvGrpSpPr>
        <p:grpSpPr>
          <a:xfrm>
            <a:off x="8047661" y="1325637"/>
            <a:ext cx="278404" cy="355260"/>
            <a:chOff x="8047661" y="1501037"/>
            <a:chExt cx="278404" cy="355260"/>
          </a:xfrm>
        </p:grpSpPr>
        <p:sp>
          <p:nvSpPr>
            <p:cNvPr id="10883" name="Google Shape;10883;p78"/>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8"/>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8"/>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8"/>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78"/>
          <p:cNvGrpSpPr/>
          <p:nvPr/>
        </p:nvGrpSpPr>
        <p:grpSpPr>
          <a:xfrm>
            <a:off x="4903389" y="1324814"/>
            <a:ext cx="267854" cy="355735"/>
            <a:chOff x="4903389" y="1500214"/>
            <a:chExt cx="267854" cy="355735"/>
          </a:xfrm>
        </p:grpSpPr>
        <p:sp>
          <p:nvSpPr>
            <p:cNvPr id="10888" name="Google Shape;10888;p78"/>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8"/>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8"/>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8"/>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8"/>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8"/>
          <p:cNvGrpSpPr/>
          <p:nvPr/>
        </p:nvGrpSpPr>
        <p:grpSpPr>
          <a:xfrm>
            <a:off x="7613518" y="1325954"/>
            <a:ext cx="264433" cy="353074"/>
            <a:chOff x="7613518" y="1501354"/>
            <a:chExt cx="264433" cy="353074"/>
          </a:xfrm>
        </p:grpSpPr>
        <p:sp>
          <p:nvSpPr>
            <p:cNvPr id="10894" name="Google Shape;10894;p78"/>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8"/>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8"/>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8"/>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8"/>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8"/>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0" name="Google Shape;10900;p78"/>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901" name="Google Shape;10901;p78"/>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0905"/>
        <p:cNvGrpSpPr/>
        <p:nvPr/>
      </p:nvGrpSpPr>
      <p:grpSpPr>
        <a:xfrm>
          <a:off x="0" y="0"/>
          <a:ext cx="0" cy="0"/>
          <a:chOff x="0" y="0"/>
          <a:chExt cx="0" cy="0"/>
        </a:xfrm>
      </p:grpSpPr>
      <p:grpSp>
        <p:nvGrpSpPr>
          <p:cNvPr id="10906" name="Google Shape;10906;p79"/>
          <p:cNvGrpSpPr/>
          <p:nvPr/>
        </p:nvGrpSpPr>
        <p:grpSpPr>
          <a:xfrm>
            <a:off x="1757085" y="1325225"/>
            <a:ext cx="371069" cy="359396"/>
            <a:chOff x="1757085" y="1500675"/>
            <a:chExt cx="371069" cy="359396"/>
          </a:xfrm>
        </p:grpSpPr>
        <p:sp>
          <p:nvSpPr>
            <p:cNvPr id="10907" name="Google Shape;10907;p79"/>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9"/>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9"/>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9"/>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9"/>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9"/>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9"/>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9"/>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9"/>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79"/>
          <p:cNvGrpSpPr/>
          <p:nvPr/>
        </p:nvGrpSpPr>
        <p:grpSpPr>
          <a:xfrm>
            <a:off x="2774209" y="1779241"/>
            <a:ext cx="116693" cy="374186"/>
            <a:chOff x="2774209" y="1954691"/>
            <a:chExt cx="116693" cy="374186"/>
          </a:xfrm>
        </p:grpSpPr>
        <p:sp>
          <p:nvSpPr>
            <p:cNvPr id="10937" name="Google Shape;10937;p79"/>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79"/>
          <p:cNvGrpSpPr/>
          <p:nvPr/>
        </p:nvGrpSpPr>
        <p:grpSpPr>
          <a:xfrm>
            <a:off x="4017435" y="1324462"/>
            <a:ext cx="315092" cy="359397"/>
            <a:chOff x="4017435" y="1499912"/>
            <a:chExt cx="315092" cy="359397"/>
          </a:xfrm>
        </p:grpSpPr>
        <p:sp>
          <p:nvSpPr>
            <p:cNvPr id="10940" name="Google Shape;10940;p79"/>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9"/>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79"/>
          <p:cNvGrpSpPr/>
          <p:nvPr/>
        </p:nvGrpSpPr>
        <p:grpSpPr>
          <a:xfrm>
            <a:off x="3963652" y="1824309"/>
            <a:ext cx="374154" cy="284050"/>
            <a:chOff x="3963652" y="1999759"/>
            <a:chExt cx="374154" cy="284050"/>
          </a:xfrm>
        </p:grpSpPr>
        <p:sp>
          <p:nvSpPr>
            <p:cNvPr id="10943" name="Google Shape;10943;p79"/>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79"/>
          <p:cNvGrpSpPr/>
          <p:nvPr/>
        </p:nvGrpSpPr>
        <p:grpSpPr>
          <a:xfrm>
            <a:off x="1777536" y="1839416"/>
            <a:ext cx="376444" cy="253772"/>
            <a:chOff x="1777536" y="2014866"/>
            <a:chExt cx="376444" cy="253772"/>
          </a:xfrm>
        </p:grpSpPr>
        <p:sp>
          <p:nvSpPr>
            <p:cNvPr id="10947" name="Google Shape;10947;p79"/>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9"/>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79"/>
          <p:cNvGrpSpPr/>
          <p:nvPr/>
        </p:nvGrpSpPr>
        <p:grpSpPr>
          <a:xfrm>
            <a:off x="1309875" y="1881876"/>
            <a:ext cx="374154" cy="169680"/>
            <a:chOff x="1309875" y="2057326"/>
            <a:chExt cx="374154" cy="169680"/>
          </a:xfrm>
        </p:grpSpPr>
        <p:sp>
          <p:nvSpPr>
            <p:cNvPr id="10953" name="Google Shape;10953;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9"/>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4" name="Google Shape;10964;p79"/>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5" name="Google Shape;10965;p79"/>
          <p:cNvGrpSpPr/>
          <p:nvPr/>
        </p:nvGrpSpPr>
        <p:grpSpPr>
          <a:xfrm>
            <a:off x="2347450" y="1779114"/>
            <a:ext cx="113639" cy="373168"/>
            <a:chOff x="2347450" y="1954564"/>
            <a:chExt cx="113639" cy="373168"/>
          </a:xfrm>
        </p:grpSpPr>
        <p:sp>
          <p:nvSpPr>
            <p:cNvPr id="10966" name="Google Shape;10966;p79"/>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8" name="Google Shape;10968;p79"/>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9" name="Google Shape;10969;p79"/>
          <p:cNvGrpSpPr/>
          <p:nvPr/>
        </p:nvGrpSpPr>
        <p:grpSpPr>
          <a:xfrm>
            <a:off x="3110102" y="1324430"/>
            <a:ext cx="330613" cy="358379"/>
            <a:chOff x="3110102" y="1499880"/>
            <a:chExt cx="330613" cy="358379"/>
          </a:xfrm>
        </p:grpSpPr>
        <p:sp>
          <p:nvSpPr>
            <p:cNvPr id="10970" name="Google Shape;10970;p79"/>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9"/>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9"/>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7" name="Google Shape;10977;p79"/>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8" name="Google Shape;10978;p79"/>
          <p:cNvGrpSpPr/>
          <p:nvPr/>
        </p:nvGrpSpPr>
        <p:grpSpPr>
          <a:xfrm>
            <a:off x="3485575" y="1824309"/>
            <a:ext cx="373772" cy="284050"/>
            <a:chOff x="3531200" y="1999759"/>
            <a:chExt cx="373772" cy="284050"/>
          </a:xfrm>
        </p:grpSpPr>
        <p:sp>
          <p:nvSpPr>
            <p:cNvPr id="10979" name="Google Shape;10979;p79"/>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9"/>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79"/>
          <p:cNvGrpSpPr/>
          <p:nvPr/>
        </p:nvGrpSpPr>
        <p:grpSpPr>
          <a:xfrm>
            <a:off x="2667058" y="1324843"/>
            <a:ext cx="330231" cy="359015"/>
            <a:chOff x="2667058" y="1500293"/>
            <a:chExt cx="330231" cy="359015"/>
          </a:xfrm>
        </p:grpSpPr>
        <p:sp>
          <p:nvSpPr>
            <p:cNvPr id="10984" name="Google Shape;10984;p79"/>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9"/>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9"/>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9"/>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79"/>
          <p:cNvGrpSpPr/>
          <p:nvPr/>
        </p:nvGrpSpPr>
        <p:grpSpPr>
          <a:xfrm>
            <a:off x="3567553" y="1324462"/>
            <a:ext cx="320022" cy="359778"/>
            <a:chOff x="3567553" y="1499912"/>
            <a:chExt cx="320022" cy="359778"/>
          </a:xfrm>
        </p:grpSpPr>
        <p:sp>
          <p:nvSpPr>
            <p:cNvPr id="11003" name="Google Shape;11003;p79"/>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9"/>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9"/>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79"/>
          <p:cNvGrpSpPr/>
          <p:nvPr/>
        </p:nvGrpSpPr>
        <p:grpSpPr>
          <a:xfrm>
            <a:off x="1309875" y="1324462"/>
            <a:ext cx="359015" cy="358633"/>
            <a:chOff x="1309875" y="1499912"/>
            <a:chExt cx="359015" cy="358633"/>
          </a:xfrm>
        </p:grpSpPr>
        <p:sp>
          <p:nvSpPr>
            <p:cNvPr id="11010" name="Google Shape;11010;p79"/>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9"/>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9"/>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79"/>
          <p:cNvGrpSpPr/>
          <p:nvPr/>
        </p:nvGrpSpPr>
        <p:grpSpPr>
          <a:xfrm>
            <a:off x="2219466" y="1324843"/>
            <a:ext cx="330613" cy="359015"/>
            <a:chOff x="2219466" y="1500293"/>
            <a:chExt cx="330613" cy="359015"/>
          </a:xfrm>
        </p:grpSpPr>
        <p:sp>
          <p:nvSpPr>
            <p:cNvPr id="11020" name="Google Shape;11020;p79"/>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79"/>
          <p:cNvGrpSpPr/>
          <p:nvPr/>
        </p:nvGrpSpPr>
        <p:grpSpPr>
          <a:xfrm>
            <a:off x="5343544" y="1333908"/>
            <a:ext cx="244676" cy="351095"/>
            <a:chOff x="5343544" y="1509358"/>
            <a:chExt cx="244676" cy="351095"/>
          </a:xfrm>
        </p:grpSpPr>
        <p:sp>
          <p:nvSpPr>
            <p:cNvPr id="11023" name="Google Shape;11023;p79"/>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4882340" y="1333908"/>
            <a:ext cx="246171" cy="351095"/>
            <a:chOff x="4882340" y="1509358"/>
            <a:chExt cx="246171" cy="351095"/>
          </a:xfrm>
        </p:grpSpPr>
        <p:sp>
          <p:nvSpPr>
            <p:cNvPr id="11027" name="Google Shape;11027;p79"/>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9"/>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79"/>
          <p:cNvGrpSpPr/>
          <p:nvPr/>
        </p:nvGrpSpPr>
        <p:grpSpPr>
          <a:xfrm>
            <a:off x="6273204" y="1333558"/>
            <a:ext cx="236343" cy="351445"/>
            <a:chOff x="6273204" y="1509008"/>
            <a:chExt cx="236343" cy="351445"/>
          </a:xfrm>
        </p:grpSpPr>
        <p:sp>
          <p:nvSpPr>
            <p:cNvPr id="11033" name="Google Shape;11033;p79"/>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5" name="Google Shape;11035;p79"/>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6" name="Google Shape;11036;p79"/>
          <p:cNvGrpSpPr/>
          <p:nvPr/>
        </p:nvGrpSpPr>
        <p:grpSpPr>
          <a:xfrm>
            <a:off x="7219530" y="1332794"/>
            <a:ext cx="191625" cy="352209"/>
            <a:chOff x="7219530" y="1508244"/>
            <a:chExt cx="191625" cy="352209"/>
          </a:xfrm>
        </p:grpSpPr>
        <p:sp>
          <p:nvSpPr>
            <p:cNvPr id="11037" name="Google Shape;11037;p79"/>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79"/>
          <p:cNvGrpSpPr/>
          <p:nvPr/>
        </p:nvGrpSpPr>
        <p:grpSpPr>
          <a:xfrm>
            <a:off x="7699309" y="1333176"/>
            <a:ext cx="154922" cy="351827"/>
            <a:chOff x="7699309" y="1508626"/>
            <a:chExt cx="154922" cy="351827"/>
          </a:xfrm>
        </p:grpSpPr>
        <p:sp>
          <p:nvSpPr>
            <p:cNvPr id="11040" name="Google Shape;11040;p79"/>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9"/>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9"/>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79"/>
          <p:cNvGrpSpPr/>
          <p:nvPr/>
        </p:nvGrpSpPr>
        <p:grpSpPr>
          <a:xfrm>
            <a:off x="8161690" y="1333558"/>
            <a:ext cx="153396" cy="351064"/>
            <a:chOff x="8161690" y="1509008"/>
            <a:chExt cx="153396" cy="351064"/>
          </a:xfrm>
        </p:grpSpPr>
        <p:sp>
          <p:nvSpPr>
            <p:cNvPr id="11048" name="Google Shape;11048;p79"/>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9"/>
          <p:cNvGrpSpPr/>
          <p:nvPr/>
        </p:nvGrpSpPr>
        <p:grpSpPr>
          <a:xfrm>
            <a:off x="6746940" y="1333431"/>
            <a:ext cx="213221" cy="352304"/>
            <a:chOff x="6746940" y="1508881"/>
            <a:chExt cx="213221" cy="352304"/>
          </a:xfrm>
        </p:grpSpPr>
        <p:sp>
          <p:nvSpPr>
            <p:cNvPr id="11053" name="Google Shape;11053;p79"/>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9"/>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79"/>
          <p:cNvGrpSpPr/>
          <p:nvPr/>
        </p:nvGrpSpPr>
        <p:grpSpPr>
          <a:xfrm>
            <a:off x="5770336" y="1832165"/>
            <a:ext cx="350682" cy="292097"/>
            <a:chOff x="5770336" y="2007615"/>
            <a:chExt cx="350682" cy="292097"/>
          </a:xfrm>
        </p:grpSpPr>
        <p:sp>
          <p:nvSpPr>
            <p:cNvPr id="11058" name="Google Shape;11058;p79"/>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5326878" y="1804908"/>
            <a:ext cx="350332" cy="346229"/>
            <a:chOff x="5326878" y="1980358"/>
            <a:chExt cx="350332" cy="346229"/>
          </a:xfrm>
        </p:grpSpPr>
        <p:sp>
          <p:nvSpPr>
            <p:cNvPr id="11063" name="Google Shape;11063;p79"/>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7" name="Google Shape;11067;p79"/>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8" name="Google Shape;11068;p79"/>
          <p:cNvGrpSpPr/>
          <p:nvPr/>
        </p:nvGrpSpPr>
        <p:grpSpPr>
          <a:xfrm>
            <a:off x="4883835" y="1817121"/>
            <a:ext cx="350300" cy="323043"/>
            <a:chOff x="4883835" y="1992571"/>
            <a:chExt cx="350300" cy="323043"/>
          </a:xfrm>
        </p:grpSpPr>
        <p:sp>
          <p:nvSpPr>
            <p:cNvPr id="11069" name="Google Shape;11069;p79"/>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9"/>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9"/>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79"/>
          <p:cNvGrpSpPr/>
          <p:nvPr/>
        </p:nvGrpSpPr>
        <p:grpSpPr>
          <a:xfrm>
            <a:off x="7548967" y="1803477"/>
            <a:ext cx="333285" cy="349950"/>
            <a:chOff x="7548967" y="1978927"/>
            <a:chExt cx="333285" cy="349950"/>
          </a:xfrm>
        </p:grpSpPr>
        <p:sp>
          <p:nvSpPr>
            <p:cNvPr id="11076" name="Google Shape;11076;p79"/>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79"/>
          <p:cNvGrpSpPr/>
          <p:nvPr/>
        </p:nvGrpSpPr>
        <p:grpSpPr>
          <a:xfrm>
            <a:off x="6214142" y="1803477"/>
            <a:ext cx="346515" cy="350300"/>
            <a:chOff x="6214142" y="1978927"/>
            <a:chExt cx="346515" cy="350300"/>
          </a:xfrm>
        </p:grpSpPr>
        <p:sp>
          <p:nvSpPr>
            <p:cNvPr id="11084" name="Google Shape;11084;p79"/>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9"/>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9"/>
          <p:cNvGrpSpPr/>
          <p:nvPr/>
        </p:nvGrpSpPr>
        <p:grpSpPr>
          <a:xfrm>
            <a:off x="7105923" y="1803095"/>
            <a:ext cx="333285" cy="350682"/>
            <a:chOff x="7105923" y="1978545"/>
            <a:chExt cx="333285" cy="350682"/>
          </a:xfrm>
        </p:grpSpPr>
        <p:sp>
          <p:nvSpPr>
            <p:cNvPr id="11087" name="Google Shape;11087;p79"/>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4" name="Google Shape;11094;p79"/>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6" name="Google Shape;11096;p79"/>
          <p:cNvGrpSpPr/>
          <p:nvPr/>
        </p:nvGrpSpPr>
        <p:grpSpPr>
          <a:xfrm>
            <a:off x="3616406" y="2246902"/>
            <a:ext cx="203393" cy="351827"/>
            <a:chOff x="3616406" y="2422352"/>
            <a:chExt cx="203393" cy="351827"/>
          </a:xfrm>
        </p:grpSpPr>
        <p:sp>
          <p:nvSpPr>
            <p:cNvPr id="11097" name="Google Shape;11097;p79"/>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79"/>
          <p:cNvGrpSpPr/>
          <p:nvPr/>
        </p:nvGrpSpPr>
        <p:grpSpPr>
          <a:xfrm>
            <a:off x="878187" y="2246520"/>
            <a:ext cx="272696" cy="351827"/>
            <a:chOff x="913012" y="2421970"/>
            <a:chExt cx="272696" cy="351827"/>
          </a:xfrm>
        </p:grpSpPr>
        <p:sp>
          <p:nvSpPr>
            <p:cNvPr id="11100" name="Google Shape;11100;p79"/>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9"/>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9"/>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79"/>
          <p:cNvGrpSpPr/>
          <p:nvPr/>
        </p:nvGrpSpPr>
        <p:grpSpPr>
          <a:xfrm>
            <a:off x="2274743" y="2246902"/>
            <a:ext cx="255649" cy="351445"/>
            <a:chOff x="2274743" y="2422352"/>
            <a:chExt cx="255649" cy="351445"/>
          </a:xfrm>
        </p:grpSpPr>
        <p:sp>
          <p:nvSpPr>
            <p:cNvPr id="11105" name="Google Shape;11105;p79"/>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2708723" y="2245789"/>
            <a:ext cx="246552" cy="352558"/>
            <a:chOff x="2708723" y="2421239"/>
            <a:chExt cx="246552" cy="352558"/>
          </a:xfrm>
        </p:grpSpPr>
        <p:sp>
          <p:nvSpPr>
            <p:cNvPr id="11109" name="Google Shape;11109;p79"/>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1" name="Google Shape;11111;p79"/>
          <p:cNvGrpSpPr/>
          <p:nvPr/>
        </p:nvGrpSpPr>
        <p:grpSpPr>
          <a:xfrm>
            <a:off x="1835485" y="2246902"/>
            <a:ext cx="259433" cy="350714"/>
            <a:chOff x="1835485" y="2422352"/>
            <a:chExt cx="259433" cy="350714"/>
          </a:xfrm>
        </p:grpSpPr>
        <p:sp>
          <p:nvSpPr>
            <p:cNvPr id="11112" name="Google Shape;11112;p79"/>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9"/>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9"/>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3150240" y="2246902"/>
            <a:ext cx="212489" cy="351445"/>
            <a:chOff x="3150240" y="2422352"/>
            <a:chExt cx="212489" cy="351445"/>
          </a:xfrm>
        </p:grpSpPr>
        <p:sp>
          <p:nvSpPr>
            <p:cNvPr id="11120" name="Google Shape;11120;p79"/>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79"/>
          <p:cNvGrpSpPr/>
          <p:nvPr/>
        </p:nvGrpSpPr>
        <p:grpSpPr>
          <a:xfrm>
            <a:off x="1367060" y="2246679"/>
            <a:ext cx="269261" cy="352050"/>
            <a:chOff x="1367060" y="2422129"/>
            <a:chExt cx="269261" cy="352050"/>
          </a:xfrm>
        </p:grpSpPr>
        <p:sp>
          <p:nvSpPr>
            <p:cNvPr id="11123" name="Google Shape;11123;p79"/>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9"/>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9"/>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9"/>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9"/>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7" name="Google Shape;11137;p79"/>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8" name="Google Shape;11138;p79"/>
          <p:cNvGrpSpPr/>
          <p:nvPr/>
        </p:nvGrpSpPr>
        <p:grpSpPr>
          <a:xfrm>
            <a:off x="4882690" y="2249955"/>
            <a:ext cx="274573" cy="350682"/>
            <a:chOff x="4882690" y="2425405"/>
            <a:chExt cx="274573" cy="350682"/>
          </a:xfrm>
        </p:grpSpPr>
        <p:sp>
          <p:nvSpPr>
            <p:cNvPr id="11139" name="Google Shape;11139;p79"/>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9"/>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79"/>
          <p:cNvGrpSpPr/>
          <p:nvPr/>
        </p:nvGrpSpPr>
        <p:grpSpPr>
          <a:xfrm>
            <a:off x="6627639" y="2268434"/>
            <a:ext cx="355993" cy="313247"/>
            <a:chOff x="6627639" y="2443884"/>
            <a:chExt cx="355993" cy="313247"/>
          </a:xfrm>
        </p:grpSpPr>
        <p:sp>
          <p:nvSpPr>
            <p:cNvPr id="11142" name="Google Shape;11142;p79"/>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6183451" y="2286690"/>
            <a:ext cx="351445" cy="277976"/>
            <a:chOff x="6183451" y="2462140"/>
            <a:chExt cx="351445" cy="277976"/>
          </a:xfrm>
        </p:grpSpPr>
        <p:sp>
          <p:nvSpPr>
            <p:cNvPr id="11146" name="Google Shape;11146;p79"/>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9"/>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79"/>
          <p:cNvGrpSpPr/>
          <p:nvPr/>
        </p:nvGrpSpPr>
        <p:grpSpPr>
          <a:xfrm>
            <a:off x="5735477" y="2254408"/>
            <a:ext cx="353354" cy="341299"/>
            <a:chOff x="5735477" y="2429858"/>
            <a:chExt cx="353354" cy="341299"/>
          </a:xfrm>
        </p:grpSpPr>
        <p:sp>
          <p:nvSpPr>
            <p:cNvPr id="11154" name="Google Shape;11154;p79"/>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9"/>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9"/>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9"/>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9"/>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9"/>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79"/>
          <p:cNvGrpSpPr/>
          <p:nvPr/>
        </p:nvGrpSpPr>
        <p:grpSpPr>
          <a:xfrm>
            <a:off x="5243735" y="2271523"/>
            <a:ext cx="405255" cy="275499"/>
            <a:chOff x="5283337" y="2478774"/>
            <a:chExt cx="358633" cy="243913"/>
          </a:xfrm>
        </p:grpSpPr>
        <p:sp>
          <p:nvSpPr>
            <p:cNvPr id="11161" name="Google Shape;11161;p79"/>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9"/>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9"/>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9"/>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9"/>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9"/>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9"/>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9"/>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9"/>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9"/>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9"/>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9"/>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9"/>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9"/>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9"/>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9"/>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9"/>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79"/>
          <p:cNvGrpSpPr/>
          <p:nvPr/>
        </p:nvGrpSpPr>
        <p:grpSpPr>
          <a:xfrm>
            <a:off x="7964753" y="2295373"/>
            <a:ext cx="362068" cy="258670"/>
            <a:chOff x="7964753" y="2470823"/>
            <a:chExt cx="362068" cy="258670"/>
          </a:xfrm>
        </p:grpSpPr>
        <p:sp>
          <p:nvSpPr>
            <p:cNvPr id="11179" name="Google Shape;11179;p79"/>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9"/>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9"/>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9"/>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9"/>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9"/>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9"/>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9"/>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9"/>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79"/>
          <p:cNvGrpSpPr/>
          <p:nvPr/>
        </p:nvGrpSpPr>
        <p:grpSpPr>
          <a:xfrm>
            <a:off x="7524349" y="2280997"/>
            <a:ext cx="350332" cy="288948"/>
            <a:chOff x="7524349" y="2456447"/>
            <a:chExt cx="350332" cy="288948"/>
          </a:xfrm>
        </p:grpSpPr>
        <p:sp>
          <p:nvSpPr>
            <p:cNvPr id="11189" name="Google Shape;11189;p79"/>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9"/>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9"/>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9"/>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9"/>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79"/>
          <p:cNvGrpSpPr/>
          <p:nvPr/>
        </p:nvGrpSpPr>
        <p:grpSpPr>
          <a:xfrm>
            <a:off x="3972749" y="2719143"/>
            <a:ext cx="355230" cy="356725"/>
            <a:chOff x="3972749" y="2894211"/>
            <a:chExt cx="355230" cy="356725"/>
          </a:xfrm>
        </p:grpSpPr>
        <p:sp>
          <p:nvSpPr>
            <p:cNvPr id="11195" name="Google Shape;11195;p79"/>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9"/>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9"/>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9"/>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9"/>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79"/>
          <p:cNvGrpSpPr/>
          <p:nvPr/>
        </p:nvGrpSpPr>
        <p:grpSpPr>
          <a:xfrm>
            <a:off x="3527797" y="2743553"/>
            <a:ext cx="355993" cy="307904"/>
            <a:chOff x="3527797" y="2918796"/>
            <a:chExt cx="355993" cy="307904"/>
          </a:xfrm>
        </p:grpSpPr>
        <p:sp>
          <p:nvSpPr>
            <p:cNvPr id="11201" name="Google Shape;11201;p79"/>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9"/>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9"/>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9"/>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9"/>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9"/>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9"/>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9"/>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9"/>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9"/>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79"/>
          <p:cNvGrpSpPr/>
          <p:nvPr/>
        </p:nvGrpSpPr>
        <p:grpSpPr>
          <a:xfrm>
            <a:off x="3082845" y="2746336"/>
            <a:ext cx="356375" cy="302338"/>
            <a:chOff x="3082845" y="2920959"/>
            <a:chExt cx="356375" cy="302338"/>
          </a:xfrm>
        </p:grpSpPr>
        <p:sp>
          <p:nvSpPr>
            <p:cNvPr id="11212" name="Google Shape;11212;p79"/>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9"/>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79"/>
          <p:cNvGrpSpPr/>
          <p:nvPr/>
        </p:nvGrpSpPr>
        <p:grpSpPr>
          <a:xfrm>
            <a:off x="2639038" y="2719699"/>
            <a:ext cx="355612" cy="355612"/>
            <a:chOff x="2639038" y="2894942"/>
            <a:chExt cx="355612" cy="355612"/>
          </a:xfrm>
        </p:grpSpPr>
        <p:sp>
          <p:nvSpPr>
            <p:cNvPr id="11215" name="Google Shape;11215;p79"/>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9"/>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79"/>
          <p:cNvGrpSpPr/>
          <p:nvPr/>
        </p:nvGrpSpPr>
        <p:grpSpPr>
          <a:xfrm>
            <a:off x="2194468" y="2763622"/>
            <a:ext cx="355993" cy="267766"/>
            <a:chOff x="2194468" y="2938865"/>
            <a:chExt cx="355993" cy="267766"/>
          </a:xfrm>
        </p:grpSpPr>
        <p:sp>
          <p:nvSpPr>
            <p:cNvPr id="11218" name="Google Shape;11218;p79"/>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9"/>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9"/>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9"/>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9"/>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9"/>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9"/>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9"/>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9"/>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9"/>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9"/>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9"/>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9"/>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9"/>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9"/>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9"/>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9"/>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9"/>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9"/>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9"/>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79"/>
          <p:cNvGrpSpPr/>
          <p:nvPr/>
        </p:nvGrpSpPr>
        <p:grpSpPr>
          <a:xfrm>
            <a:off x="1749897" y="2719699"/>
            <a:ext cx="355993" cy="355612"/>
            <a:chOff x="1749897" y="2894561"/>
            <a:chExt cx="355993" cy="355612"/>
          </a:xfrm>
        </p:grpSpPr>
        <p:sp>
          <p:nvSpPr>
            <p:cNvPr id="11239" name="Google Shape;11239;p79"/>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9"/>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9"/>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9"/>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9"/>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9"/>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9"/>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79"/>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79"/>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9"/>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9"/>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79"/>
          <p:cNvGrpSpPr/>
          <p:nvPr/>
        </p:nvGrpSpPr>
        <p:grpSpPr>
          <a:xfrm>
            <a:off x="1305327" y="2718761"/>
            <a:ext cx="357520" cy="357488"/>
            <a:chOff x="1305327" y="2894211"/>
            <a:chExt cx="357520" cy="357488"/>
          </a:xfrm>
        </p:grpSpPr>
        <p:sp>
          <p:nvSpPr>
            <p:cNvPr id="11251" name="Google Shape;11251;p79"/>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9"/>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9"/>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9"/>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9"/>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79"/>
          <p:cNvGrpSpPr/>
          <p:nvPr/>
        </p:nvGrpSpPr>
        <p:grpSpPr>
          <a:xfrm>
            <a:off x="853950" y="2720860"/>
            <a:ext cx="364104" cy="353290"/>
            <a:chOff x="853950" y="2894720"/>
            <a:chExt cx="364104" cy="353290"/>
          </a:xfrm>
        </p:grpSpPr>
        <p:sp>
          <p:nvSpPr>
            <p:cNvPr id="11257" name="Google Shape;11257;p79"/>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9"/>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9"/>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9"/>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9"/>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9"/>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9"/>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79"/>
          <p:cNvGrpSpPr/>
          <p:nvPr/>
        </p:nvGrpSpPr>
        <p:grpSpPr>
          <a:xfrm>
            <a:off x="7066548" y="2737144"/>
            <a:ext cx="352209" cy="334938"/>
            <a:chOff x="7066548" y="2912594"/>
            <a:chExt cx="352209" cy="334938"/>
          </a:xfrm>
        </p:grpSpPr>
        <p:sp>
          <p:nvSpPr>
            <p:cNvPr id="11265" name="Google Shape;11265;p79"/>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9"/>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9"/>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9"/>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9"/>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9"/>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1" name="Google Shape;11271;p79"/>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9"/>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3" name="Google Shape;11273;p79"/>
          <p:cNvGrpSpPr/>
          <p:nvPr/>
        </p:nvGrpSpPr>
        <p:grpSpPr>
          <a:xfrm>
            <a:off x="7541397" y="2729352"/>
            <a:ext cx="318495" cy="352209"/>
            <a:chOff x="7541397" y="2904802"/>
            <a:chExt cx="318495" cy="352209"/>
          </a:xfrm>
        </p:grpSpPr>
        <p:sp>
          <p:nvSpPr>
            <p:cNvPr id="11274" name="Google Shape;11274;p79"/>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9"/>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79"/>
          <p:cNvGrpSpPr/>
          <p:nvPr/>
        </p:nvGrpSpPr>
        <p:grpSpPr>
          <a:xfrm>
            <a:off x="8003015" y="2728589"/>
            <a:ext cx="306759" cy="351445"/>
            <a:chOff x="8003015" y="2904039"/>
            <a:chExt cx="306759" cy="351445"/>
          </a:xfrm>
        </p:grpSpPr>
        <p:sp>
          <p:nvSpPr>
            <p:cNvPr id="11277" name="Google Shape;11277;p79"/>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9"/>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9"/>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9"/>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9"/>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9"/>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79"/>
          <p:cNvGrpSpPr/>
          <p:nvPr/>
        </p:nvGrpSpPr>
        <p:grpSpPr>
          <a:xfrm>
            <a:off x="5687770" y="2710046"/>
            <a:ext cx="369638" cy="369606"/>
            <a:chOff x="5687770" y="2885496"/>
            <a:chExt cx="369638" cy="369606"/>
          </a:xfrm>
        </p:grpSpPr>
        <p:sp>
          <p:nvSpPr>
            <p:cNvPr id="11284" name="Google Shape;11284;p79"/>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9"/>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9"/>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9"/>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9"/>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9"/>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9"/>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9"/>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9"/>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9"/>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4" name="Google Shape;11294;p79"/>
          <p:cNvGrpSpPr/>
          <p:nvPr/>
        </p:nvGrpSpPr>
        <p:grpSpPr>
          <a:xfrm>
            <a:off x="4881958" y="2729352"/>
            <a:ext cx="156417" cy="349537"/>
            <a:chOff x="4881958" y="2904802"/>
            <a:chExt cx="156417" cy="349537"/>
          </a:xfrm>
        </p:grpSpPr>
        <p:sp>
          <p:nvSpPr>
            <p:cNvPr id="11295" name="Google Shape;11295;p79"/>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9"/>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9"/>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9"/>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9"/>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9"/>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9"/>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79"/>
          <p:cNvGrpSpPr/>
          <p:nvPr/>
        </p:nvGrpSpPr>
        <p:grpSpPr>
          <a:xfrm>
            <a:off x="5230318" y="2711064"/>
            <a:ext cx="371133" cy="367443"/>
            <a:chOff x="5230318" y="2886514"/>
            <a:chExt cx="371133" cy="367443"/>
          </a:xfrm>
        </p:grpSpPr>
        <p:sp>
          <p:nvSpPr>
            <p:cNvPr id="11303" name="Google Shape;11303;p79"/>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9"/>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9"/>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9"/>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9"/>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9"/>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9"/>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9"/>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9"/>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79"/>
          <p:cNvGrpSpPr/>
          <p:nvPr/>
        </p:nvGrpSpPr>
        <p:grpSpPr>
          <a:xfrm>
            <a:off x="5748358" y="3259128"/>
            <a:ext cx="352590" cy="182561"/>
            <a:chOff x="5748358" y="3434578"/>
            <a:chExt cx="352590" cy="182561"/>
          </a:xfrm>
        </p:grpSpPr>
        <p:sp>
          <p:nvSpPr>
            <p:cNvPr id="11313" name="Google Shape;11313;p79"/>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9"/>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9"/>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9"/>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9"/>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9"/>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79"/>
          <p:cNvGrpSpPr/>
          <p:nvPr/>
        </p:nvGrpSpPr>
        <p:grpSpPr>
          <a:xfrm>
            <a:off x="862283" y="4099321"/>
            <a:ext cx="341204" cy="359301"/>
            <a:chOff x="862283" y="4274771"/>
            <a:chExt cx="341204" cy="359301"/>
          </a:xfrm>
        </p:grpSpPr>
        <p:sp>
          <p:nvSpPr>
            <p:cNvPr id="11320" name="Google Shape;11320;p79"/>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9"/>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9"/>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79"/>
          <p:cNvGrpSpPr/>
          <p:nvPr/>
        </p:nvGrpSpPr>
        <p:grpSpPr>
          <a:xfrm>
            <a:off x="1396957" y="4111915"/>
            <a:ext cx="301861" cy="332871"/>
            <a:chOff x="1396957" y="4287365"/>
            <a:chExt cx="301861" cy="332871"/>
          </a:xfrm>
        </p:grpSpPr>
        <p:sp>
          <p:nvSpPr>
            <p:cNvPr id="11324" name="Google Shape;11324;p79"/>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9"/>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9"/>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9"/>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9"/>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9"/>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9"/>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9"/>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9"/>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9"/>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9"/>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9"/>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9"/>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9"/>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9"/>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79"/>
          <p:cNvGrpSpPr/>
          <p:nvPr/>
        </p:nvGrpSpPr>
        <p:grpSpPr>
          <a:xfrm>
            <a:off x="1865381" y="4102056"/>
            <a:ext cx="396131" cy="355612"/>
            <a:chOff x="1865381" y="4277506"/>
            <a:chExt cx="396131" cy="355612"/>
          </a:xfrm>
        </p:grpSpPr>
        <p:sp>
          <p:nvSpPr>
            <p:cNvPr id="11340" name="Google Shape;11340;p79"/>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9"/>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9"/>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9"/>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9"/>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9"/>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79"/>
          <p:cNvGrpSpPr/>
          <p:nvPr/>
        </p:nvGrpSpPr>
        <p:grpSpPr>
          <a:xfrm>
            <a:off x="2411823" y="4128549"/>
            <a:ext cx="334398" cy="299953"/>
            <a:chOff x="2411823" y="4303999"/>
            <a:chExt cx="334398" cy="299953"/>
          </a:xfrm>
        </p:grpSpPr>
        <p:sp>
          <p:nvSpPr>
            <p:cNvPr id="11347" name="Google Shape;11347;p79"/>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9"/>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9"/>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9"/>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9"/>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9"/>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9"/>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79"/>
          <p:cNvGrpSpPr/>
          <p:nvPr/>
        </p:nvGrpSpPr>
        <p:grpSpPr>
          <a:xfrm>
            <a:off x="2903337" y="4103582"/>
            <a:ext cx="382519" cy="350682"/>
            <a:chOff x="2903337" y="4279032"/>
            <a:chExt cx="382519" cy="350682"/>
          </a:xfrm>
        </p:grpSpPr>
        <p:sp>
          <p:nvSpPr>
            <p:cNvPr id="11355" name="Google Shape;11355;p79"/>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9"/>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9"/>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9"/>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9"/>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9"/>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9"/>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9"/>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9"/>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9"/>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9"/>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9"/>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9"/>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9"/>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9"/>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79"/>
          <p:cNvGrpSpPr/>
          <p:nvPr/>
        </p:nvGrpSpPr>
        <p:grpSpPr>
          <a:xfrm>
            <a:off x="3933342" y="4140317"/>
            <a:ext cx="383632" cy="276449"/>
            <a:chOff x="3933342" y="4315767"/>
            <a:chExt cx="383632" cy="276449"/>
          </a:xfrm>
        </p:grpSpPr>
        <p:sp>
          <p:nvSpPr>
            <p:cNvPr id="11371" name="Google Shape;11371;p79"/>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9"/>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9"/>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9"/>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9"/>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9"/>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79"/>
          <p:cNvGrpSpPr/>
          <p:nvPr/>
        </p:nvGrpSpPr>
        <p:grpSpPr>
          <a:xfrm>
            <a:off x="3441065" y="4127055"/>
            <a:ext cx="337069" cy="302593"/>
            <a:chOff x="3441065" y="4302505"/>
            <a:chExt cx="337069" cy="302593"/>
          </a:xfrm>
        </p:grpSpPr>
        <p:sp>
          <p:nvSpPr>
            <p:cNvPr id="11378" name="Google Shape;11378;p79"/>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9"/>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9"/>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9"/>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9"/>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9"/>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9"/>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9"/>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9"/>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9"/>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9"/>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9"/>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9"/>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79"/>
          <p:cNvGrpSpPr/>
          <p:nvPr/>
        </p:nvGrpSpPr>
        <p:grpSpPr>
          <a:xfrm>
            <a:off x="3532345" y="3187185"/>
            <a:ext cx="339328" cy="336274"/>
            <a:chOff x="3532345" y="3362635"/>
            <a:chExt cx="339328" cy="336274"/>
          </a:xfrm>
        </p:grpSpPr>
        <p:sp>
          <p:nvSpPr>
            <p:cNvPr id="11392" name="Google Shape;11392;p7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9"/>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9"/>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9"/>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9"/>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7" name="Google Shape;11397;p79"/>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8" name="Google Shape;11398;p79"/>
          <p:cNvGrpSpPr/>
          <p:nvPr/>
        </p:nvGrpSpPr>
        <p:grpSpPr>
          <a:xfrm>
            <a:off x="1883955" y="3633250"/>
            <a:ext cx="162873" cy="351445"/>
            <a:chOff x="1883955" y="3808700"/>
            <a:chExt cx="162873" cy="351445"/>
          </a:xfrm>
        </p:grpSpPr>
        <p:sp>
          <p:nvSpPr>
            <p:cNvPr id="11399" name="Google Shape;11399;p79"/>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9"/>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1" name="Google Shape;11401;p79"/>
          <p:cNvGrpSpPr/>
          <p:nvPr/>
        </p:nvGrpSpPr>
        <p:grpSpPr>
          <a:xfrm>
            <a:off x="939156" y="3633759"/>
            <a:ext cx="192007" cy="351318"/>
            <a:chOff x="939156" y="3809209"/>
            <a:chExt cx="192007" cy="351318"/>
          </a:xfrm>
        </p:grpSpPr>
        <p:sp>
          <p:nvSpPr>
            <p:cNvPr id="11402" name="Google Shape;11402;p79"/>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9"/>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79"/>
          <p:cNvGrpSpPr/>
          <p:nvPr/>
        </p:nvGrpSpPr>
        <p:grpSpPr>
          <a:xfrm>
            <a:off x="2306167" y="3634395"/>
            <a:ext cx="193915" cy="349155"/>
            <a:chOff x="2306167" y="3809845"/>
            <a:chExt cx="193915" cy="349155"/>
          </a:xfrm>
        </p:grpSpPr>
        <p:sp>
          <p:nvSpPr>
            <p:cNvPr id="11405" name="Google Shape;11405;p79"/>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9"/>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9"/>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9"/>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9"/>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9"/>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9"/>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79"/>
          <p:cNvGrpSpPr/>
          <p:nvPr/>
        </p:nvGrpSpPr>
        <p:grpSpPr>
          <a:xfrm>
            <a:off x="1323901" y="3631723"/>
            <a:ext cx="356343" cy="356757"/>
            <a:chOff x="1323901" y="3807173"/>
            <a:chExt cx="356343" cy="356757"/>
          </a:xfrm>
        </p:grpSpPr>
        <p:sp>
          <p:nvSpPr>
            <p:cNvPr id="11413" name="Google Shape;11413;p79"/>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9"/>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9"/>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9"/>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9"/>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9"/>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9"/>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9"/>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9"/>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9"/>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9"/>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9"/>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9"/>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9"/>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9"/>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9"/>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9"/>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9"/>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9"/>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9"/>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9"/>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9"/>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9"/>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9"/>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7" name="Google Shape;11437;p79"/>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8" name="Google Shape;11438;p79"/>
          <p:cNvGrpSpPr/>
          <p:nvPr/>
        </p:nvGrpSpPr>
        <p:grpSpPr>
          <a:xfrm>
            <a:off x="859262" y="3178470"/>
            <a:ext cx="306759" cy="351445"/>
            <a:chOff x="859262" y="3353920"/>
            <a:chExt cx="306759" cy="351445"/>
          </a:xfrm>
        </p:grpSpPr>
        <p:sp>
          <p:nvSpPr>
            <p:cNvPr id="11439" name="Google Shape;11439;p79"/>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9"/>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9"/>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9"/>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9"/>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4" name="Google Shape;11444;p79"/>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5" name="Google Shape;11445;p79"/>
          <p:cNvGrpSpPr/>
          <p:nvPr/>
        </p:nvGrpSpPr>
        <p:grpSpPr>
          <a:xfrm>
            <a:off x="3967437" y="3661652"/>
            <a:ext cx="364708" cy="295405"/>
            <a:chOff x="3967437" y="3837102"/>
            <a:chExt cx="364708" cy="295405"/>
          </a:xfrm>
        </p:grpSpPr>
        <p:sp>
          <p:nvSpPr>
            <p:cNvPr id="11446" name="Google Shape;11446;p79"/>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9"/>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9"/>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9"/>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9"/>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1" name="Google Shape;11451;p79"/>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9"/>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9"/>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4" name="Google Shape;11454;p79"/>
          <p:cNvGrpSpPr/>
          <p:nvPr/>
        </p:nvGrpSpPr>
        <p:grpSpPr>
          <a:xfrm>
            <a:off x="5811827" y="3631001"/>
            <a:ext cx="283743" cy="308444"/>
            <a:chOff x="5964227" y="3858701"/>
            <a:chExt cx="283743" cy="308444"/>
          </a:xfrm>
        </p:grpSpPr>
        <p:sp>
          <p:nvSpPr>
            <p:cNvPr id="11455" name="Google Shape;11455;p79"/>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9"/>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9"/>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9"/>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79"/>
          <p:cNvGrpSpPr/>
          <p:nvPr/>
        </p:nvGrpSpPr>
        <p:grpSpPr>
          <a:xfrm>
            <a:off x="6243508" y="3697623"/>
            <a:ext cx="320372" cy="213602"/>
            <a:chOff x="6395908" y="3873073"/>
            <a:chExt cx="320372" cy="213602"/>
          </a:xfrm>
        </p:grpSpPr>
        <p:sp>
          <p:nvSpPr>
            <p:cNvPr id="11460" name="Google Shape;11460;p79"/>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9"/>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9"/>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9"/>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9"/>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9"/>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9"/>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9"/>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9"/>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9"/>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79"/>
          <p:cNvGrpSpPr/>
          <p:nvPr/>
        </p:nvGrpSpPr>
        <p:grpSpPr>
          <a:xfrm>
            <a:off x="7262890" y="3627366"/>
            <a:ext cx="357138" cy="352018"/>
            <a:chOff x="7415290" y="3802816"/>
            <a:chExt cx="357138" cy="352018"/>
          </a:xfrm>
        </p:grpSpPr>
        <p:sp>
          <p:nvSpPr>
            <p:cNvPr id="11471" name="Google Shape;11471;p79"/>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9"/>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9"/>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9"/>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9"/>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9"/>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9"/>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9"/>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79"/>
          <p:cNvGrpSpPr/>
          <p:nvPr/>
        </p:nvGrpSpPr>
        <p:grpSpPr>
          <a:xfrm>
            <a:off x="6737312" y="3657963"/>
            <a:ext cx="355230" cy="293401"/>
            <a:chOff x="6889712" y="3833413"/>
            <a:chExt cx="355230" cy="293401"/>
          </a:xfrm>
        </p:grpSpPr>
        <p:sp>
          <p:nvSpPr>
            <p:cNvPr id="11480" name="Google Shape;11480;p79"/>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9"/>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9"/>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9"/>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9"/>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79"/>
          <p:cNvGrpSpPr/>
          <p:nvPr/>
        </p:nvGrpSpPr>
        <p:grpSpPr>
          <a:xfrm>
            <a:off x="7707152" y="3660420"/>
            <a:ext cx="282318" cy="337168"/>
            <a:chOff x="1635875" y="237775"/>
            <a:chExt cx="4370250" cy="5219325"/>
          </a:xfrm>
        </p:grpSpPr>
        <p:sp>
          <p:nvSpPr>
            <p:cNvPr id="11486" name="Google Shape;11486;p79"/>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9"/>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79"/>
          <p:cNvGrpSpPr/>
          <p:nvPr/>
        </p:nvGrpSpPr>
        <p:grpSpPr>
          <a:xfrm>
            <a:off x="3103963" y="3185690"/>
            <a:ext cx="297886" cy="337578"/>
            <a:chOff x="3103963" y="3361140"/>
            <a:chExt cx="297886" cy="337578"/>
          </a:xfrm>
        </p:grpSpPr>
        <p:sp>
          <p:nvSpPr>
            <p:cNvPr id="11489" name="Google Shape;11489;p79"/>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9"/>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9"/>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9"/>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9"/>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9"/>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9"/>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9"/>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9"/>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9"/>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9"/>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9"/>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9"/>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9"/>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9"/>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9"/>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9"/>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79"/>
          <p:cNvGrpSpPr/>
          <p:nvPr/>
        </p:nvGrpSpPr>
        <p:grpSpPr>
          <a:xfrm>
            <a:off x="2667821" y="3185658"/>
            <a:ext cx="273046" cy="337801"/>
            <a:chOff x="2667821" y="3361108"/>
            <a:chExt cx="273046" cy="337801"/>
          </a:xfrm>
        </p:grpSpPr>
        <p:sp>
          <p:nvSpPr>
            <p:cNvPr id="11514" name="Google Shape;11514;p79"/>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9"/>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9"/>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9"/>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9"/>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9"/>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9"/>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9"/>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9"/>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9"/>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9"/>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9"/>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9"/>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9"/>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9"/>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9"/>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9"/>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9"/>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9"/>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79"/>
          <p:cNvGrpSpPr/>
          <p:nvPr/>
        </p:nvGrpSpPr>
        <p:grpSpPr>
          <a:xfrm>
            <a:off x="2212469" y="3184863"/>
            <a:ext cx="282715" cy="338660"/>
            <a:chOff x="2212469" y="3360313"/>
            <a:chExt cx="282715" cy="338660"/>
          </a:xfrm>
        </p:grpSpPr>
        <p:sp>
          <p:nvSpPr>
            <p:cNvPr id="11534" name="Google Shape;11534;p79"/>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9"/>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9"/>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79"/>
          <p:cNvGrpSpPr/>
          <p:nvPr/>
        </p:nvGrpSpPr>
        <p:grpSpPr>
          <a:xfrm>
            <a:off x="1768821" y="3185658"/>
            <a:ext cx="278739" cy="339073"/>
            <a:chOff x="1768821" y="3361108"/>
            <a:chExt cx="278739" cy="339073"/>
          </a:xfrm>
        </p:grpSpPr>
        <p:sp>
          <p:nvSpPr>
            <p:cNvPr id="11538" name="Google Shape;11538;p79"/>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9"/>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9"/>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9"/>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9"/>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9"/>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9"/>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9"/>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9"/>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9"/>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9"/>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79"/>
          <p:cNvGrpSpPr/>
          <p:nvPr/>
        </p:nvGrpSpPr>
        <p:grpSpPr>
          <a:xfrm>
            <a:off x="5337883" y="3161423"/>
            <a:ext cx="307141" cy="376826"/>
            <a:chOff x="5337883" y="3336873"/>
            <a:chExt cx="307141" cy="376826"/>
          </a:xfrm>
        </p:grpSpPr>
        <p:sp>
          <p:nvSpPr>
            <p:cNvPr id="11550" name="Google Shape;11550;p79"/>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9"/>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79"/>
          <p:cNvGrpSpPr/>
          <p:nvPr/>
        </p:nvGrpSpPr>
        <p:grpSpPr>
          <a:xfrm>
            <a:off x="4883835" y="3161805"/>
            <a:ext cx="323425" cy="377557"/>
            <a:chOff x="4883835" y="3337255"/>
            <a:chExt cx="323425" cy="377557"/>
          </a:xfrm>
        </p:grpSpPr>
        <p:sp>
          <p:nvSpPr>
            <p:cNvPr id="11553" name="Google Shape;11553;p79"/>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9"/>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9"/>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79"/>
          <p:cNvGrpSpPr/>
          <p:nvPr/>
        </p:nvGrpSpPr>
        <p:grpSpPr>
          <a:xfrm>
            <a:off x="6193310" y="3231839"/>
            <a:ext cx="352590" cy="237488"/>
            <a:chOff x="6193310" y="3407289"/>
            <a:chExt cx="352590" cy="237488"/>
          </a:xfrm>
        </p:grpSpPr>
        <p:sp>
          <p:nvSpPr>
            <p:cNvPr id="11557" name="Google Shape;11557;p79"/>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9"/>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9"/>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9"/>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9"/>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79"/>
          <p:cNvGrpSpPr/>
          <p:nvPr/>
        </p:nvGrpSpPr>
        <p:grpSpPr>
          <a:xfrm>
            <a:off x="6637117" y="3222393"/>
            <a:ext cx="353735" cy="254504"/>
            <a:chOff x="6637117" y="3397843"/>
            <a:chExt cx="353735" cy="254504"/>
          </a:xfrm>
        </p:grpSpPr>
        <p:sp>
          <p:nvSpPr>
            <p:cNvPr id="11563" name="Google Shape;11563;p79"/>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9"/>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9"/>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9"/>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9"/>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9"/>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9" name="Google Shape;11569;p79"/>
          <p:cNvGrpSpPr/>
          <p:nvPr/>
        </p:nvGrpSpPr>
        <p:grpSpPr>
          <a:xfrm>
            <a:off x="7075994" y="3174081"/>
            <a:ext cx="360637" cy="352336"/>
            <a:chOff x="7075994" y="3349531"/>
            <a:chExt cx="360637" cy="352336"/>
          </a:xfrm>
        </p:grpSpPr>
        <p:sp>
          <p:nvSpPr>
            <p:cNvPr id="11570" name="Google Shape;11570;p79"/>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9"/>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9"/>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9"/>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9"/>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9"/>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9"/>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7" name="Google Shape;11577;p79"/>
          <p:cNvGrpSpPr/>
          <p:nvPr/>
        </p:nvGrpSpPr>
        <p:grpSpPr>
          <a:xfrm>
            <a:off x="7651983" y="3173731"/>
            <a:ext cx="107183" cy="352399"/>
            <a:chOff x="7651983" y="3349181"/>
            <a:chExt cx="107183" cy="352399"/>
          </a:xfrm>
        </p:grpSpPr>
        <p:sp>
          <p:nvSpPr>
            <p:cNvPr id="11578" name="Google Shape;11578;p79"/>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9"/>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0" name="Google Shape;11580;p79"/>
          <p:cNvGrpSpPr/>
          <p:nvPr/>
        </p:nvGrpSpPr>
        <p:grpSpPr>
          <a:xfrm>
            <a:off x="7973468" y="3206872"/>
            <a:ext cx="352590" cy="287072"/>
            <a:chOff x="7973468" y="3382322"/>
            <a:chExt cx="352590" cy="287072"/>
          </a:xfrm>
        </p:grpSpPr>
        <p:sp>
          <p:nvSpPr>
            <p:cNvPr id="11581" name="Google Shape;11581;p79"/>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9"/>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9"/>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9"/>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9"/>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9"/>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9"/>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9"/>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9"/>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9"/>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9"/>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9"/>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3" name="Google Shape;11593;p79"/>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594" name="Google Shape;11594;p79"/>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1598"/>
        <p:cNvGrpSpPr/>
        <p:nvPr/>
      </p:nvGrpSpPr>
      <p:grpSpPr>
        <a:xfrm>
          <a:off x="0" y="0"/>
          <a:ext cx="0" cy="0"/>
          <a:chOff x="0" y="0"/>
          <a:chExt cx="0" cy="0"/>
        </a:xfrm>
      </p:grpSpPr>
      <p:grpSp>
        <p:nvGrpSpPr>
          <p:cNvPr id="11599" name="Google Shape;11599;p80"/>
          <p:cNvGrpSpPr/>
          <p:nvPr/>
        </p:nvGrpSpPr>
        <p:grpSpPr>
          <a:xfrm>
            <a:off x="821808" y="1576858"/>
            <a:ext cx="347872" cy="347488"/>
            <a:chOff x="849677" y="1500658"/>
            <a:chExt cx="347872" cy="347488"/>
          </a:xfrm>
        </p:grpSpPr>
        <p:sp>
          <p:nvSpPr>
            <p:cNvPr id="11600" name="Google Shape;11600;p80"/>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1387984" y="1576858"/>
            <a:ext cx="315872" cy="347488"/>
            <a:chOff x="1415853" y="1500658"/>
            <a:chExt cx="315872" cy="347488"/>
          </a:xfrm>
        </p:grpSpPr>
        <p:sp>
          <p:nvSpPr>
            <p:cNvPr id="11607" name="Google Shape;11607;p80"/>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1" name="Google Shape;11611;p80"/>
          <p:cNvGrpSpPr/>
          <p:nvPr/>
        </p:nvGrpSpPr>
        <p:grpSpPr>
          <a:xfrm>
            <a:off x="4669520" y="1576858"/>
            <a:ext cx="347520" cy="347104"/>
            <a:chOff x="4697389" y="1500658"/>
            <a:chExt cx="347520" cy="347104"/>
          </a:xfrm>
        </p:grpSpPr>
        <p:sp>
          <p:nvSpPr>
            <p:cNvPr id="11612" name="Google Shape;11612;p80"/>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80"/>
          <p:cNvGrpSpPr/>
          <p:nvPr/>
        </p:nvGrpSpPr>
        <p:grpSpPr>
          <a:xfrm>
            <a:off x="3575664" y="2041146"/>
            <a:ext cx="347520" cy="353760"/>
            <a:chOff x="3603533" y="1964946"/>
            <a:chExt cx="347520" cy="353760"/>
          </a:xfrm>
        </p:grpSpPr>
        <p:sp>
          <p:nvSpPr>
            <p:cNvPr id="11616" name="Google Shape;11616;p80"/>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9" name="Google Shape;11619;p80"/>
          <p:cNvGrpSpPr/>
          <p:nvPr/>
        </p:nvGrpSpPr>
        <p:grpSpPr>
          <a:xfrm>
            <a:off x="1922896" y="2040538"/>
            <a:ext cx="357792" cy="352448"/>
            <a:chOff x="1950765" y="1964338"/>
            <a:chExt cx="357792" cy="352448"/>
          </a:xfrm>
        </p:grpSpPr>
        <p:sp>
          <p:nvSpPr>
            <p:cNvPr id="11620" name="Google Shape;11620;p80"/>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0"/>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0"/>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80"/>
          <p:cNvGrpSpPr/>
          <p:nvPr/>
        </p:nvGrpSpPr>
        <p:grpSpPr>
          <a:xfrm>
            <a:off x="7407760" y="2040890"/>
            <a:ext cx="367712" cy="353248"/>
            <a:chOff x="7435629" y="1964690"/>
            <a:chExt cx="367712" cy="353248"/>
          </a:xfrm>
        </p:grpSpPr>
        <p:sp>
          <p:nvSpPr>
            <p:cNvPr id="11625" name="Google Shape;11625;p80"/>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2484880" y="2041242"/>
            <a:ext cx="333024" cy="352896"/>
            <a:chOff x="2512749" y="1965042"/>
            <a:chExt cx="333024" cy="352896"/>
          </a:xfrm>
        </p:grpSpPr>
        <p:sp>
          <p:nvSpPr>
            <p:cNvPr id="11630" name="Google Shape;11630;p80"/>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80"/>
          <p:cNvGrpSpPr/>
          <p:nvPr/>
        </p:nvGrpSpPr>
        <p:grpSpPr>
          <a:xfrm>
            <a:off x="1370448" y="2057978"/>
            <a:ext cx="365792" cy="335392"/>
            <a:chOff x="1398317" y="1981778"/>
            <a:chExt cx="365792" cy="335392"/>
          </a:xfrm>
        </p:grpSpPr>
        <p:sp>
          <p:nvSpPr>
            <p:cNvPr id="11636" name="Google Shape;11636;p80"/>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80"/>
          <p:cNvGrpSpPr/>
          <p:nvPr/>
        </p:nvGrpSpPr>
        <p:grpSpPr>
          <a:xfrm>
            <a:off x="3024368" y="2079770"/>
            <a:ext cx="353600" cy="314752"/>
            <a:chOff x="3052237" y="2003570"/>
            <a:chExt cx="353600" cy="314752"/>
          </a:xfrm>
        </p:grpSpPr>
        <p:sp>
          <p:nvSpPr>
            <p:cNvPr id="11643" name="Google Shape;11643;p80"/>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0"/>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80"/>
          <p:cNvGrpSpPr/>
          <p:nvPr/>
        </p:nvGrpSpPr>
        <p:grpSpPr>
          <a:xfrm>
            <a:off x="1376144" y="3034266"/>
            <a:ext cx="368096" cy="223968"/>
            <a:chOff x="1404013" y="2958066"/>
            <a:chExt cx="368096" cy="223968"/>
          </a:xfrm>
        </p:grpSpPr>
        <p:sp>
          <p:nvSpPr>
            <p:cNvPr id="11647" name="Google Shape;11647;p80"/>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0"/>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1" name="Google Shape;11651;p80"/>
          <p:cNvGrpSpPr/>
          <p:nvPr/>
        </p:nvGrpSpPr>
        <p:grpSpPr>
          <a:xfrm>
            <a:off x="1923280" y="2961402"/>
            <a:ext cx="370368" cy="367328"/>
            <a:chOff x="1951149" y="2885202"/>
            <a:chExt cx="370368" cy="367328"/>
          </a:xfrm>
        </p:grpSpPr>
        <p:sp>
          <p:nvSpPr>
            <p:cNvPr id="11652" name="Google Shape;11652;p80"/>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0"/>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0"/>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5" name="Google Shape;11655;p80"/>
          <p:cNvGrpSpPr/>
          <p:nvPr/>
        </p:nvGrpSpPr>
        <p:grpSpPr>
          <a:xfrm>
            <a:off x="2473808" y="2982362"/>
            <a:ext cx="367328" cy="327296"/>
            <a:chOff x="2501677" y="2906162"/>
            <a:chExt cx="367328" cy="327296"/>
          </a:xfrm>
        </p:grpSpPr>
        <p:sp>
          <p:nvSpPr>
            <p:cNvPr id="11656" name="Google Shape;11656;p80"/>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0"/>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9" name="Google Shape;11659;p80"/>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0" name="Google Shape;11660;p80"/>
          <p:cNvGrpSpPr/>
          <p:nvPr/>
        </p:nvGrpSpPr>
        <p:grpSpPr>
          <a:xfrm>
            <a:off x="3022448" y="2969914"/>
            <a:ext cx="367712" cy="354240"/>
            <a:chOff x="3050317" y="2893714"/>
            <a:chExt cx="367712" cy="354240"/>
          </a:xfrm>
        </p:grpSpPr>
        <p:sp>
          <p:nvSpPr>
            <p:cNvPr id="11661" name="Google Shape;11661;p80"/>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3" name="Google Shape;11663;p80"/>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0"/>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5" name="Google Shape;11665;p80"/>
          <p:cNvGrpSpPr/>
          <p:nvPr/>
        </p:nvGrpSpPr>
        <p:grpSpPr>
          <a:xfrm>
            <a:off x="7503408" y="2962554"/>
            <a:ext cx="185184" cy="367296"/>
            <a:chOff x="7531277" y="2886354"/>
            <a:chExt cx="185184" cy="367296"/>
          </a:xfrm>
        </p:grpSpPr>
        <p:sp>
          <p:nvSpPr>
            <p:cNvPr id="11666" name="Google Shape;11666;p80"/>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80"/>
          <p:cNvGrpSpPr/>
          <p:nvPr/>
        </p:nvGrpSpPr>
        <p:grpSpPr>
          <a:xfrm>
            <a:off x="6898768" y="2962938"/>
            <a:ext cx="297184" cy="367296"/>
            <a:chOff x="6926637" y="2886738"/>
            <a:chExt cx="297184" cy="367296"/>
          </a:xfrm>
        </p:grpSpPr>
        <p:sp>
          <p:nvSpPr>
            <p:cNvPr id="11670" name="Google Shape;11670;p80"/>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3" name="Google Shape;11673;p80"/>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5" name="Google Shape;11675;p80"/>
          <p:cNvGrpSpPr/>
          <p:nvPr/>
        </p:nvGrpSpPr>
        <p:grpSpPr>
          <a:xfrm>
            <a:off x="6312784" y="2962554"/>
            <a:ext cx="370368" cy="368064"/>
            <a:chOff x="6340653" y="2886354"/>
            <a:chExt cx="370368" cy="368064"/>
          </a:xfrm>
        </p:grpSpPr>
        <p:sp>
          <p:nvSpPr>
            <p:cNvPr id="11676" name="Google Shape;11676;p80"/>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80"/>
          <p:cNvGrpSpPr/>
          <p:nvPr/>
        </p:nvGrpSpPr>
        <p:grpSpPr>
          <a:xfrm>
            <a:off x="5218928" y="2057626"/>
            <a:ext cx="354752" cy="336512"/>
            <a:chOff x="5246797" y="1981426"/>
            <a:chExt cx="354752" cy="336512"/>
          </a:xfrm>
        </p:grpSpPr>
        <p:sp>
          <p:nvSpPr>
            <p:cNvPr id="11683" name="Google Shape;11683;p80"/>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80"/>
          <p:cNvGrpSpPr/>
          <p:nvPr/>
        </p:nvGrpSpPr>
        <p:grpSpPr>
          <a:xfrm>
            <a:off x="4120880" y="2178266"/>
            <a:ext cx="355136" cy="216256"/>
            <a:chOff x="4148749" y="2102066"/>
            <a:chExt cx="355136" cy="216256"/>
          </a:xfrm>
        </p:grpSpPr>
        <p:sp>
          <p:nvSpPr>
            <p:cNvPr id="11686" name="Google Shape;11686;p80"/>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80"/>
          <p:cNvGrpSpPr/>
          <p:nvPr/>
        </p:nvGrpSpPr>
        <p:grpSpPr>
          <a:xfrm>
            <a:off x="5766800" y="2077626"/>
            <a:ext cx="354752" cy="315360"/>
            <a:chOff x="5794669" y="2001426"/>
            <a:chExt cx="354752" cy="315360"/>
          </a:xfrm>
        </p:grpSpPr>
        <p:sp>
          <p:nvSpPr>
            <p:cNvPr id="11689" name="Google Shape;11689;p80"/>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0"/>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1" name="Google Shape;11691;p80"/>
          <p:cNvGrpSpPr/>
          <p:nvPr/>
        </p:nvGrpSpPr>
        <p:grpSpPr>
          <a:xfrm>
            <a:off x="6317360" y="2106042"/>
            <a:ext cx="352832" cy="289216"/>
            <a:chOff x="6345229" y="2029842"/>
            <a:chExt cx="352832" cy="289216"/>
          </a:xfrm>
        </p:grpSpPr>
        <p:sp>
          <p:nvSpPr>
            <p:cNvPr id="11692" name="Google Shape;11692;p80"/>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0"/>
          <p:cNvGrpSpPr/>
          <p:nvPr/>
        </p:nvGrpSpPr>
        <p:grpSpPr>
          <a:xfrm>
            <a:off x="4669520" y="2112538"/>
            <a:ext cx="354752" cy="281984"/>
            <a:chOff x="4697389" y="2036338"/>
            <a:chExt cx="354752" cy="281984"/>
          </a:xfrm>
        </p:grpSpPr>
        <p:sp>
          <p:nvSpPr>
            <p:cNvPr id="11695" name="Google Shape;11695;p80"/>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0"/>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80"/>
          <p:cNvGrpSpPr/>
          <p:nvPr/>
        </p:nvGrpSpPr>
        <p:grpSpPr>
          <a:xfrm>
            <a:off x="1376144" y="2500954"/>
            <a:ext cx="353600" cy="354944"/>
            <a:chOff x="1404013" y="2424754"/>
            <a:chExt cx="353600" cy="354944"/>
          </a:xfrm>
        </p:grpSpPr>
        <p:sp>
          <p:nvSpPr>
            <p:cNvPr id="11698" name="Google Shape;11698;p80"/>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80"/>
          <p:cNvGrpSpPr/>
          <p:nvPr/>
        </p:nvGrpSpPr>
        <p:grpSpPr>
          <a:xfrm>
            <a:off x="826384" y="2504474"/>
            <a:ext cx="355104" cy="351040"/>
            <a:chOff x="854253" y="2428274"/>
            <a:chExt cx="355104" cy="351040"/>
          </a:xfrm>
        </p:grpSpPr>
        <p:sp>
          <p:nvSpPr>
            <p:cNvPr id="11704" name="Google Shape;11704;p80"/>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6" name="Google Shape;11706;p80"/>
          <p:cNvGrpSpPr/>
          <p:nvPr/>
        </p:nvGrpSpPr>
        <p:grpSpPr>
          <a:xfrm>
            <a:off x="6869040" y="2517146"/>
            <a:ext cx="354752" cy="275904"/>
            <a:chOff x="6896909" y="2440946"/>
            <a:chExt cx="354752" cy="275904"/>
          </a:xfrm>
        </p:grpSpPr>
        <p:sp>
          <p:nvSpPr>
            <p:cNvPr id="11707" name="Google Shape;11707;p80"/>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9" name="Google Shape;11709;p80"/>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0" name="Google Shape;11710;p80"/>
          <p:cNvGrpSpPr/>
          <p:nvPr/>
        </p:nvGrpSpPr>
        <p:grpSpPr>
          <a:xfrm>
            <a:off x="5237200" y="2500954"/>
            <a:ext cx="321984" cy="354560"/>
            <a:chOff x="5265069" y="2424754"/>
            <a:chExt cx="321984" cy="354560"/>
          </a:xfrm>
        </p:grpSpPr>
        <p:sp>
          <p:nvSpPr>
            <p:cNvPr id="11711" name="Google Shape;11711;p80"/>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0"/>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80"/>
          <p:cNvGrpSpPr/>
          <p:nvPr/>
        </p:nvGrpSpPr>
        <p:grpSpPr>
          <a:xfrm>
            <a:off x="4122800" y="2542970"/>
            <a:ext cx="355104" cy="259584"/>
            <a:chOff x="4150669" y="2466770"/>
            <a:chExt cx="355104" cy="259584"/>
          </a:xfrm>
        </p:grpSpPr>
        <p:sp>
          <p:nvSpPr>
            <p:cNvPr id="11714" name="Google Shape;11714;p80"/>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8" name="Google Shape;11718;p80"/>
          <p:cNvGrpSpPr/>
          <p:nvPr/>
        </p:nvGrpSpPr>
        <p:grpSpPr>
          <a:xfrm>
            <a:off x="4671824" y="2501146"/>
            <a:ext cx="354336" cy="353984"/>
            <a:chOff x="4699693" y="2424946"/>
            <a:chExt cx="354336" cy="353984"/>
          </a:xfrm>
        </p:grpSpPr>
        <p:sp>
          <p:nvSpPr>
            <p:cNvPr id="11719" name="Google Shape;11719;p80"/>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1" name="Google Shape;11721;p80"/>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0"/>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3" name="Google Shape;11723;p80"/>
          <p:cNvGrpSpPr/>
          <p:nvPr/>
        </p:nvGrpSpPr>
        <p:grpSpPr>
          <a:xfrm>
            <a:off x="1925168" y="2628442"/>
            <a:ext cx="355136" cy="227072"/>
            <a:chOff x="1953037" y="2552242"/>
            <a:chExt cx="355136" cy="227072"/>
          </a:xfrm>
        </p:grpSpPr>
        <p:sp>
          <p:nvSpPr>
            <p:cNvPr id="11724" name="Google Shape;11724;p80"/>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6" name="Google Shape;11726;p80"/>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7" name="Google Shape;11727;p80"/>
          <p:cNvGrpSpPr/>
          <p:nvPr/>
        </p:nvGrpSpPr>
        <p:grpSpPr>
          <a:xfrm>
            <a:off x="2473072" y="2603418"/>
            <a:ext cx="355104" cy="250944"/>
            <a:chOff x="2500941" y="2527218"/>
            <a:chExt cx="355104" cy="250944"/>
          </a:xfrm>
        </p:grpSpPr>
        <p:sp>
          <p:nvSpPr>
            <p:cNvPr id="11728" name="Google Shape;11728;p80"/>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0"/>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0"/>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3" name="Google Shape;11733;p80"/>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4" name="Google Shape;11734;p80"/>
          <p:cNvGrpSpPr/>
          <p:nvPr/>
        </p:nvGrpSpPr>
        <p:grpSpPr>
          <a:xfrm>
            <a:off x="7965936" y="2503322"/>
            <a:ext cx="356256" cy="351808"/>
            <a:chOff x="7993805" y="2427122"/>
            <a:chExt cx="356256" cy="351808"/>
          </a:xfrm>
        </p:grpSpPr>
        <p:sp>
          <p:nvSpPr>
            <p:cNvPr id="11735" name="Google Shape;11735;p80"/>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0"/>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80"/>
          <p:cNvGrpSpPr/>
          <p:nvPr/>
        </p:nvGrpSpPr>
        <p:grpSpPr>
          <a:xfrm>
            <a:off x="850768" y="2041210"/>
            <a:ext cx="308640" cy="353312"/>
            <a:chOff x="878637" y="1965010"/>
            <a:chExt cx="308640" cy="353312"/>
          </a:xfrm>
        </p:grpSpPr>
        <p:sp>
          <p:nvSpPr>
            <p:cNvPr id="11739" name="Google Shape;11739;p80"/>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0"/>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0"/>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80"/>
          <p:cNvGrpSpPr/>
          <p:nvPr/>
        </p:nvGrpSpPr>
        <p:grpSpPr>
          <a:xfrm>
            <a:off x="6868272" y="2040922"/>
            <a:ext cx="348256" cy="352448"/>
            <a:chOff x="6896141" y="1964722"/>
            <a:chExt cx="348256" cy="352448"/>
          </a:xfrm>
        </p:grpSpPr>
        <p:sp>
          <p:nvSpPr>
            <p:cNvPr id="11743" name="Google Shape;11743;p80"/>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6" name="Google Shape;11746;p80"/>
          <p:cNvGrpSpPr/>
          <p:nvPr/>
        </p:nvGrpSpPr>
        <p:grpSpPr>
          <a:xfrm>
            <a:off x="7962128" y="2091578"/>
            <a:ext cx="355136" cy="303328"/>
            <a:chOff x="7989997" y="2015378"/>
            <a:chExt cx="355136" cy="303328"/>
          </a:xfrm>
        </p:grpSpPr>
        <p:sp>
          <p:nvSpPr>
            <p:cNvPr id="11747" name="Google Shape;11747;p80"/>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80"/>
          <p:cNvGrpSpPr/>
          <p:nvPr/>
        </p:nvGrpSpPr>
        <p:grpSpPr>
          <a:xfrm>
            <a:off x="3570352" y="1585562"/>
            <a:ext cx="348640" cy="330784"/>
            <a:chOff x="3598221" y="1509362"/>
            <a:chExt cx="348640" cy="330784"/>
          </a:xfrm>
        </p:grpSpPr>
        <p:sp>
          <p:nvSpPr>
            <p:cNvPr id="11751" name="Google Shape;11751;p80"/>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80"/>
          <p:cNvGrpSpPr/>
          <p:nvPr/>
        </p:nvGrpSpPr>
        <p:grpSpPr>
          <a:xfrm>
            <a:off x="5218928" y="1576858"/>
            <a:ext cx="347872" cy="347488"/>
            <a:chOff x="5246797" y="1500658"/>
            <a:chExt cx="347872" cy="347488"/>
          </a:xfrm>
        </p:grpSpPr>
        <p:sp>
          <p:nvSpPr>
            <p:cNvPr id="11756" name="Google Shape;11756;p80"/>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80"/>
          <p:cNvGrpSpPr/>
          <p:nvPr/>
        </p:nvGrpSpPr>
        <p:grpSpPr>
          <a:xfrm>
            <a:off x="5768720" y="1576858"/>
            <a:ext cx="349024" cy="346752"/>
            <a:chOff x="5796589" y="1500658"/>
            <a:chExt cx="349024" cy="346752"/>
          </a:xfrm>
        </p:grpSpPr>
        <p:sp>
          <p:nvSpPr>
            <p:cNvPr id="11761" name="Google Shape;11761;p80"/>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2" name="Google Shape;11762;p80"/>
            <p:cNvGrpSpPr/>
            <p:nvPr/>
          </p:nvGrpSpPr>
          <p:grpSpPr>
            <a:xfrm>
              <a:off x="5796589" y="1500658"/>
              <a:ext cx="349024" cy="346752"/>
              <a:chOff x="5796589" y="1500658"/>
              <a:chExt cx="349024" cy="346752"/>
            </a:xfrm>
          </p:grpSpPr>
          <p:sp>
            <p:nvSpPr>
              <p:cNvPr id="11763" name="Google Shape;11763;p80"/>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0"/>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0"/>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67" name="Google Shape;11767;p80"/>
          <p:cNvGrpSpPr/>
          <p:nvPr/>
        </p:nvGrpSpPr>
        <p:grpSpPr>
          <a:xfrm>
            <a:off x="6867504" y="1578778"/>
            <a:ext cx="348640" cy="343296"/>
            <a:chOff x="6895373" y="1502578"/>
            <a:chExt cx="348640" cy="343296"/>
          </a:xfrm>
        </p:grpSpPr>
        <p:sp>
          <p:nvSpPr>
            <p:cNvPr id="11768" name="Google Shape;11768;p80"/>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80"/>
          <p:cNvGrpSpPr/>
          <p:nvPr/>
        </p:nvGrpSpPr>
        <p:grpSpPr>
          <a:xfrm>
            <a:off x="4119728" y="1581658"/>
            <a:ext cx="347904" cy="336992"/>
            <a:chOff x="4147597" y="1505458"/>
            <a:chExt cx="347904" cy="336992"/>
          </a:xfrm>
        </p:grpSpPr>
        <p:sp>
          <p:nvSpPr>
            <p:cNvPr id="11772" name="Google Shape;11772;p80"/>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80"/>
          <p:cNvGrpSpPr/>
          <p:nvPr/>
        </p:nvGrpSpPr>
        <p:grpSpPr>
          <a:xfrm>
            <a:off x="2471536" y="1576090"/>
            <a:ext cx="347488" cy="348256"/>
            <a:chOff x="2499405" y="1499890"/>
            <a:chExt cx="347488" cy="348256"/>
          </a:xfrm>
        </p:grpSpPr>
        <p:sp>
          <p:nvSpPr>
            <p:cNvPr id="11780" name="Google Shape;11780;p80"/>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1928976" y="1576698"/>
            <a:ext cx="331520" cy="348032"/>
            <a:chOff x="1956845" y="1500498"/>
            <a:chExt cx="331520" cy="348032"/>
          </a:xfrm>
        </p:grpSpPr>
        <p:sp>
          <p:nvSpPr>
            <p:cNvPr id="11786" name="Google Shape;11786;p80"/>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0"/>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0"/>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80"/>
          <p:cNvGrpSpPr/>
          <p:nvPr/>
        </p:nvGrpSpPr>
        <p:grpSpPr>
          <a:xfrm>
            <a:off x="6317744" y="1626074"/>
            <a:ext cx="348640" cy="250656"/>
            <a:chOff x="6345613" y="1549874"/>
            <a:chExt cx="348640" cy="250656"/>
          </a:xfrm>
        </p:grpSpPr>
        <p:sp>
          <p:nvSpPr>
            <p:cNvPr id="11799" name="Google Shape;11799;p80"/>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0"/>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0"/>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0"/>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5" name="Google Shape;11805;p80"/>
          <p:cNvGrpSpPr/>
          <p:nvPr/>
        </p:nvGrpSpPr>
        <p:grpSpPr>
          <a:xfrm>
            <a:off x="7416912" y="1583226"/>
            <a:ext cx="348640" cy="334272"/>
            <a:chOff x="7444781" y="1507026"/>
            <a:chExt cx="348640" cy="334272"/>
          </a:xfrm>
        </p:grpSpPr>
        <p:sp>
          <p:nvSpPr>
            <p:cNvPr id="11806" name="Google Shape;11806;p80"/>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0"/>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0"/>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1" name="Google Shape;11811;p80"/>
          <p:cNvGrpSpPr/>
          <p:nvPr/>
        </p:nvGrpSpPr>
        <p:grpSpPr>
          <a:xfrm>
            <a:off x="7967472" y="1582938"/>
            <a:ext cx="347872" cy="334944"/>
            <a:chOff x="7995341" y="1506738"/>
            <a:chExt cx="347872" cy="334944"/>
          </a:xfrm>
        </p:grpSpPr>
        <p:sp>
          <p:nvSpPr>
            <p:cNvPr id="11812" name="Google Shape;11812;p80"/>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0"/>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0"/>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80"/>
          <p:cNvGrpSpPr/>
          <p:nvPr/>
        </p:nvGrpSpPr>
        <p:grpSpPr>
          <a:xfrm>
            <a:off x="3020176" y="1599130"/>
            <a:ext cx="347872" cy="303904"/>
            <a:chOff x="3048045" y="1522930"/>
            <a:chExt cx="347872" cy="303904"/>
          </a:xfrm>
        </p:grpSpPr>
        <p:sp>
          <p:nvSpPr>
            <p:cNvPr id="11819" name="Google Shape;11819;p8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0" name="Google Shape;11820;p80"/>
            <p:cNvGrpSpPr/>
            <p:nvPr/>
          </p:nvGrpSpPr>
          <p:grpSpPr>
            <a:xfrm>
              <a:off x="3048045" y="1522930"/>
              <a:ext cx="347872" cy="303904"/>
              <a:chOff x="3048045" y="1522930"/>
              <a:chExt cx="347872" cy="303904"/>
            </a:xfrm>
          </p:grpSpPr>
          <p:sp>
            <p:nvSpPr>
              <p:cNvPr id="11821" name="Google Shape;11821;p80"/>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0"/>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823" name="Google Shape;11823;p80"/>
          <p:cNvGrpSpPr/>
          <p:nvPr/>
        </p:nvGrpSpPr>
        <p:grpSpPr>
          <a:xfrm>
            <a:off x="1105264" y="3428122"/>
            <a:ext cx="313984" cy="358560"/>
            <a:chOff x="1133133" y="3351922"/>
            <a:chExt cx="313984" cy="358560"/>
          </a:xfrm>
        </p:grpSpPr>
        <p:sp>
          <p:nvSpPr>
            <p:cNvPr id="11824" name="Google Shape;11824;p80"/>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0"/>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0"/>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0"/>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0"/>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0" name="Google Shape;11840;p80"/>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1" name="Google Shape;11841;p80"/>
          <p:cNvGrpSpPr/>
          <p:nvPr/>
        </p:nvGrpSpPr>
        <p:grpSpPr>
          <a:xfrm>
            <a:off x="2767184" y="3428794"/>
            <a:ext cx="288448" cy="357120"/>
            <a:chOff x="2795053" y="3352594"/>
            <a:chExt cx="288448" cy="357120"/>
          </a:xfrm>
        </p:grpSpPr>
        <p:sp>
          <p:nvSpPr>
            <p:cNvPr id="11842" name="Google Shape;11842;p80"/>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0"/>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0"/>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0"/>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0"/>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0"/>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0"/>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80"/>
          <p:cNvGrpSpPr/>
          <p:nvPr/>
        </p:nvGrpSpPr>
        <p:grpSpPr>
          <a:xfrm>
            <a:off x="2208656" y="3429402"/>
            <a:ext cx="304832" cy="356512"/>
            <a:chOff x="2236525" y="3353202"/>
            <a:chExt cx="304832" cy="356512"/>
          </a:xfrm>
        </p:grpSpPr>
        <p:sp>
          <p:nvSpPr>
            <p:cNvPr id="11852" name="Google Shape;11852;p80"/>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0"/>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0"/>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80"/>
          <p:cNvGrpSpPr/>
          <p:nvPr/>
        </p:nvGrpSpPr>
        <p:grpSpPr>
          <a:xfrm>
            <a:off x="3882768" y="3428890"/>
            <a:ext cx="256800" cy="357024"/>
            <a:chOff x="3910637" y="3352690"/>
            <a:chExt cx="256800" cy="357024"/>
          </a:xfrm>
        </p:grpSpPr>
        <p:sp>
          <p:nvSpPr>
            <p:cNvPr id="11856" name="Google Shape;11856;p80"/>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0"/>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0"/>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80"/>
          <p:cNvGrpSpPr/>
          <p:nvPr/>
        </p:nvGrpSpPr>
        <p:grpSpPr>
          <a:xfrm>
            <a:off x="6028560" y="3428122"/>
            <a:ext cx="360064" cy="360096"/>
            <a:chOff x="6056429" y="3351922"/>
            <a:chExt cx="360064" cy="360096"/>
          </a:xfrm>
        </p:grpSpPr>
        <p:sp>
          <p:nvSpPr>
            <p:cNvPr id="11860" name="Google Shape;11860;p80"/>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0"/>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0"/>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0"/>
          <p:cNvGrpSpPr/>
          <p:nvPr/>
        </p:nvGrpSpPr>
        <p:grpSpPr>
          <a:xfrm>
            <a:off x="6581008" y="3429274"/>
            <a:ext cx="357408" cy="357408"/>
            <a:chOff x="6608877" y="3353074"/>
            <a:chExt cx="357408" cy="357408"/>
          </a:xfrm>
        </p:grpSpPr>
        <p:sp>
          <p:nvSpPr>
            <p:cNvPr id="11864" name="Google Shape;11864;p80"/>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0"/>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0"/>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0"/>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0"/>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0"/>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0"/>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1" name="Google Shape;11871;p80"/>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0"/>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3" name="Google Shape;11873;p80"/>
          <p:cNvGrpSpPr/>
          <p:nvPr/>
        </p:nvGrpSpPr>
        <p:grpSpPr>
          <a:xfrm>
            <a:off x="4931664" y="3446426"/>
            <a:ext cx="357408" cy="323488"/>
            <a:chOff x="4959533" y="3370226"/>
            <a:chExt cx="357408" cy="323488"/>
          </a:xfrm>
        </p:grpSpPr>
        <p:sp>
          <p:nvSpPr>
            <p:cNvPr id="11874" name="Google Shape;11874;p80"/>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0"/>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0"/>
          <p:cNvGrpSpPr/>
          <p:nvPr/>
        </p:nvGrpSpPr>
        <p:grpSpPr>
          <a:xfrm>
            <a:off x="7130768" y="3429274"/>
            <a:ext cx="357056" cy="357408"/>
            <a:chOff x="7158637" y="3353074"/>
            <a:chExt cx="357056" cy="357408"/>
          </a:xfrm>
        </p:grpSpPr>
        <p:sp>
          <p:nvSpPr>
            <p:cNvPr id="11877" name="Google Shape;11877;p80"/>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0"/>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0"/>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0"/>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0"/>
          <p:cNvGrpSpPr/>
          <p:nvPr/>
        </p:nvGrpSpPr>
        <p:grpSpPr>
          <a:xfrm>
            <a:off x="3288400" y="3428602"/>
            <a:ext cx="344832" cy="356544"/>
            <a:chOff x="3316269" y="3352402"/>
            <a:chExt cx="344832" cy="356544"/>
          </a:xfrm>
        </p:grpSpPr>
        <p:sp>
          <p:nvSpPr>
            <p:cNvPr id="11882" name="Google Shape;11882;p80"/>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0"/>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0"/>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80"/>
          <p:cNvGrpSpPr/>
          <p:nvPr/>
        </p:nvGrpSpPr>
        <p:grpSpPr>
          <a:xfrm>
            <a:off x="5481040" y="3447706"/>
            <a:ext cx="358560" cy="319552"/>
            <a:chOff x="5508909" y="3371506"/>
            <a:chExt cx="358560" cy="319552"/>
          </a:xfrm>
        </p:grpSpPr>
        <p:sp>
          <p:nvSpPr>
            <p:cNvPr id="11886" name="Google Shape;11886;p80"/>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0"/>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0"/>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0"/>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0"/>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0"/>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0"/>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0"/>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0"/>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0"/>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6" name="Google Shape;11896;p8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1900"/>
        <p:cNvGrpSpPr/>
        <p:nvPr/>
      </p:nvGrpSpPr>
      <p:grpSpPr>
        <a:xfrm>
          <a:off x="0" y="0"/>
          <a:ext cx="0" cy="0"/>
          <a:chOff x="0" y="0"/>
          <a:chExt cx="0" cy="0"/>
        </a:xfrm>
      </p:grpSpPr>
      <p:sp>
        <p:nvSpPr>
          <p:cNvPr id="11901" name="Google Shape;11901;p81"/>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2" name="Google Shape;11902;p81"/>
          <p:cNvGrpSpPr/>
          <p:nvPr/>
        </p:nvGrpSpPr>
        <p:grpSpPr>
          <a:xfrm>
            <a:off x="3026217" y="3893352"/>
            <a:ext cx="346056" cy="345674"/>
            <a:chOff x="3303268" y="3817349"/>
            <a:chExt cx="346056" cy="345674"/>
          </a:xfrm>
        </p:grpSpPr>
        <p:sp>
          <p:nvSpPr>
            <p:cNvPr id="11903" name="Google Shape;11903;p81"/>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1"/>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3475306" y="3893352"/>
            <a:ext cx="346056" cy="345674"/>
            <a:chOff x="3752358" y="3817349"/>
            <a:chExt cx="346056" cy="345674"/>
          </a:xfrm>
        </p:grpSpPr>
        <p:sp>
          <p:nvSpPr>
            <p:cNvPr id="11908" name="Google Shape;11908;p81"/>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1"/>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81"/>
          <p:cNvGrpSpPr/>
          <p:nvPr/>
        </p:nvGrpSpPr>
        <p:grpSpPr>
          <a:xfrm>
            <a:off x="4822956" y="3893352"/>
            <a:ext cx="346024" cy="345674"/>
            <a:chOff x="5100008" y="3817349"/>
            <a:chExt cx="346024" cy="345674"/>
          </a:xfrm>
        </p:grpSpPr>
        <p:sp>
          <p:nvSpPr>
            <p:cNvPr id="11913" name="Google Shape;11913;p81"/>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1"/>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81"/>
          <p:cNvGrpSpPr/>
          <p:nvPr/>
        </p:nvGrpSpPr>
        <p:grpSpPr>
          <a:xfrm>
            <a:off x="5721867" y="3893352"/>
            <a:ext cx="345674" cy="345674"/>
            <a:chOff x="5998919" y="3817349"/>
            <a:chExt cx="345674" cy="345674"/>
          </a:xfrm>
        </p:grpSpPr>
        <p:sp>
          <p:nvSpPr>
            <p:cNvPr id="11917" name="Google Shape;11917;p81"/>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1"/>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81"/>
          <p:cNvGrpSpPr/>
          <p:nvPr/>
        </p:nvGrpSpPr>
        <p:grpSpPr>
          <a:xfrm>
            <a:off x="3924396" y="3893352"/>
            <a:ext cx="346024" cy="345674"/>
            <a:chOff x="4201447" y="3817349"/>
            <a:chExt cx="346024" cy="345674"/>
          </a:xfrm>
        </p:grpSpPr>
        <p:sp>
          <p:nvSpPr>
            <p:cNvPr id="11921" name="Google Shape;11921;p81"/>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1"/>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81"/>
          <p:cNvGrpSpPr/>
          <p:nvPr/>
        </p:nvGrpSpPr>
        <p:grpSpPr>
          <a:xfrm>
            <a:off x="4373867" y="3893352"/>
            <a:ext cx="346024" cy="345674"/>
            <a:chOff x="4650919" y="3817349"/>
            <a:chExt cx="346024" cy="345674"/>
          </a:xfrm>
        </p:grpSpPr>
        <p:sp>
          <p:nvSpPr>
            <p:cNvPr id="11924" name="Google Shape;11924;p81"/>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1"/>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81"/>
          <p:cNvGrpSpPr/>
          <p:nvPr/>
        </p:nvGrpSpPr>
        <p:grpSpPr>
          <a:xfrm>
            <a:off x="5272810" y="3893352"/>
            <a:ext cx="345642" cy="345674"/>
            <a:chOff x="5549861" y="3817349"/>
            <a:chExt cx="345642" cy="345674"/>
          </a:xfrm>
        </p:grpSpPr>
        <p:sp>
          <p:nvSpPr>
            <p:cNvPr id="11928" name="Google Shape;11928;p81"/>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81"/>
          <p:cNvGrpSpPr/>
          <p:nvPr/>
        </p:nvGrpSpPr>
        <p:grpSpPr>
          <a:xfrm>
            <a:off x="1281335" y="3474029"/>
            <a:ext cx="367255" cy="269855"/>
            <a:chOff x="1306445" y="3397829"/>
            <a:chExt cx="367255" cy="269855"/>
          </a:xfrm>
        </p:grpSpPr>
        <p:sp>
          <p:nvSpPr>
            <p:cNvPr id="11932" name="Google Shape;11932;p81"/>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1"/>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1"/>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1"/>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81"/>
          <p:cNvGrpSpPr/>
          <p:nvPr/>
        </p:nvGrpSpPr>
        <p:grpSpPr>
          <a:xfrm>
            <a:off x="1756207" y="3467600"/>
            <a:ext cx="367255" cy="282364"/>
            <a:chOff x="1781317" y="3391400"/>
            <a:chExt cx="367255" cy="282364"/>
          </a:xfrm>
        </p:grpSpPr>
        <p:sp>
          <p:nvSpPr>
            <p:cNvPr id="11939" name="Google Shape;11939;p81"/>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1"/>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1"/>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1"/>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1"/>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5" name="Google Shape;11945;p81"/>
          <p:cNvGrpSpPr/>
          <p:nvPr/>
        </p:nvGrpSpPr>
        <p:grpSpPr>
          <a:xfrm>
            <a:off x="3653720" y="3447133"/>
            <a:ext cx="369164" cy="323297"/>
            <a:chOff x="3678830" y="3370933"/>
            <a:chExt cx="369164" cy="323297"/>
          </a:xfrm>
        </p:grpSpPr>
        <p:sp>
          <p:nvSpPr>
            <p:cNvPr id="11946" name="Google Shape;11946;p81"/>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1"/>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1"/>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1"/>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1"/>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1"/>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81"/>
          <p:cNvGrpSpPr/>
          <p:nvPr/>
        </p:nvGrpSpPr>
        <p:grpSpPr>
          <a:xfrm>
            <a:off x="834155" y="3424375"/>
            <a:ext cx="312316" cy="368400"/>
            <a:chOff x="859265" y="3348175"/>
            <a:chExt cx="312316" cy="368400"/>
          </a:xfrm>
        </p:grpSpPr>
        <p:sp>
          <p:nvSpPr>
            <p:cNvPr id="11958" name="Google Shape;11958;p81"/>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1"/>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1"/>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1"/>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3" name="Google Shape;11963;p81"/>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4" name="Google Shape;11964;p81"/>
          <p:cNvGrpSpPr/>
          <p:nvPr/>
        </p:nvGrpSpPr>
        <p:grpSpPr>
          <a:xfrm>
            <a:off x="2741264" y="3437213"/>
            <a:ext cx="330110" cy="308908"/>
            <a:chOff x="2766264" y="3394042"/>
            <a:chExt cx="294873" cy="275934"/>
          </a:xfrm>
        </p:grpSpPr>
        <p:sp>
          <p:nvSpPr>
            <p:cNvPr id="11965" name="Google Shape;11965;p81"/>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1"/>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81"/>
          <p:cNvGrpSpPr/>
          <p:nvPr/>
        </p:nvGrpSpPr>
        <p:grpSpPr>
          <a:xfrm>
            <a:off x="3189862" y="3435388"/>
            <a:ext cx="346406" cy="347552"/>
            <a:chOff x="3214972" y="3359188"/>
            <a:chExt cx="346406" cy="347552"/>
          </a:xfrm>
        </p:grpSpPr>
        <p:sp>
          <p:nvSpPr>
            <p:cNvPr id="11970" name="Google Shape;11970;p81"/>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1"/>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1"/>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1"/>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1"/>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1"/>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1"/>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1"/>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81"/>
          <p:cNvGrpSpPr/>
          <p:nvPr/>
        </p:nvGrpSpPr>
        <p:grpSpPr>
          <a:xfrm>
            <a:off x="4604196" y="3485393"/>
            <a:ext cx="367255" cy="244486"/>
            <a:chOff x="4629306" y="3409193"/>
            <a:chExt cx="367255" cy="244486"/>
          </a:xfrm>
        </p:grpSpPr>
        <p:sp>
          <p:nvSpPr>
            <p:cNvPr id="11985" name="Google Shape;11985;p81"/>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1"/>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1"/>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1"/>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1"/>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1"/>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81"/>
          <p:cNvGrpSpPr/>
          <p:nvPr/>
        </p:nvGrpSpPr>
        <p:grpSpPr>
          <a:xfrm>
            <a:off x="4168380" y="3426284"/>
            <a:ext cx="289939" cy="334661"/>
            <a:chOff x="4193490" y="3350084"/>
            <a:chExt cx="289939" cy="334661"/>
          </a:xfrm>
        </p:grpSpPr>
        <p:sp>
          <p:nvSpPr>
            <p:cNvPr id="11996" name="Google Shape;11996;p81"/>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1"/>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1"/>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1"/>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1"/>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81"/>
          <p:cNvGrpSpPr/>
          <p:nvPr/>
        </p:nvGrpSpPr>
        <p:grpSpPr>
          <a:xfrm>
            <a:off x="6508171" y="3427430"/>
            <a:ext cx="357037" cy="357005"/>
            <a:chOff x="6533281" y="3351230"/>
            <a:chExt cx="357037" cy="357005"/>
          </a:xfrm>
        </p:grpSpPr>
        <p:sp>
          <p:nvSpPr>
            <p:cNvPr id="12007" name="Google Shape;12007;p81"/>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1"/>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81"/>
          <p:cNvGrpSpPr/>
          <p:nvPr/>
        </p:nvGrpSpPr>
        <p:grpSpPr>
          <a:xfrm>
            <a:off x="6033331" y="3427430"/>
            <a:ext cx="357387" cy="357005"/>
            <a:chOff x="6058441" y="3351230"/>
            <a:chExt cx="357387" cy="357005"/>
          </a:xfrm>
        </p:grpSpPr>
        <p:sp>
          <p:nvSpPr>
            <p:cNvPr id="12011" name="Google Shape;12011;p81"/>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1"/>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3" name="Google Shape;12013;p81"/>
          <p:cNvGrpSpPr/>
          <p:nvPr/>
        </p:nvGrpSpPr>
        <p:grpSpPr>
          <a:xfrm>
            <a:off x="7932373" y="3427048"/>
            <a:ext cx="357387" cy="357387"/>
            <a:chOff x="7957483" y="3350848"/>
            <a:chExt cx="357387" cy="357387"/>
          </a:xfrm>
        </p:grpSpPr>
        <p:sp>
          <p:nvSpPr>
            <p:cNvPr id="12014" name="Google Shape;12014;p81"/>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1"/>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81"/>
          <p:cNvGrpSpPr/>
          <p:nvPr/>
        </p:nvGrpSpPr>
        <p:grpSpPr>
          <a:xfrm>
            <a:off x="6982661" y="3427430"/>
            <a:ext cx="357387" cy="357005"/>
            <a:chOff x="7007771" y="3351230"/>
            <a:chExt cx="357387" cy="357005"/>
          </a:xfrm>
        </p:grpSpPr>
        <p:sp>
          <p:nvSpPr>
            <p:cNvPr id="12018" name="Google Shape;12018;p81"/>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1"/>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1"/>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5083620" y="3427430"/>
            <a:ext cx="357005" cy="357005"/>
            <a:chOff x="5108729" y="3351230"/>
            <a:chExt cx="357005" cy="357005"/>
          </a:xfrm>
        </p:grpSpPr>
        <p:sp>
          <p:nvSpPr>
            <p:cNvPr id="12024" name="Google Shape;12024;p81"/>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81"/>
          <p:cNvGrpSpPr/>
          <p:nvPr/>
        </p:nvGrpSpPr>
        <p:grpSpPr>
          <a:xfrm>
            <a:off x="5558459" y="3427430"/>
            <a:ext cx="357419" cy="357005"/>
            <a:chOff x="5583569" y="3351230"/>
            <a:chExt cx="357419" cy="357005"/>
          </a:xfrm>
        </p:grpSpPr>
        <p:sp>
          <p:nvSpPr>
            <p:cNvPr id="12027" name="Google Shape;12027;p81"/>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9" name="Google Shape;12029;p81"/>
          <p:cNvGrpSpPr/>
          <p:nvPr/>
        </p:nvGrpSpPr>
        <p:grpSpPr>
          <a:xfrm>
            <a:off x="7457119" y="3427430"/>
            <a:ext cx="357419" cy="357005"/>
            <a:chOff x="7482229" y="3351230"/>
            <a:chExt cx="357419" cy="357005"/>
          </a:xfrm>
        </p:grpSpPr>
        <p:sp>
          <p:nvSpPr>
            <p:cNvPr id="12030" name="Google Shape;12030;p81"/>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1"/>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1"/>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81"/>
          <p:cNvGrpSpPr/>
          <p:nvPr/>
        </p:nvGrpSpPr>
        <p:grpSpPr>
          <a:xfrm>
            <a:off x="3739375" y="2966882"/>
            <a:ext cx="222874" cy="345737"/>
            <a:chOff x="3764485" y="2890682"/>
            <a:chExt cx="222874" cy="345737"/>
          </a:xfrm>
        </p:grpSpPr>
        <p:sp>
          <p:nvSpPr>
            <p:cNvPr id="12036" name="Google Shape;12036;p81"/>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1"/>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1"/>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81"/>
          <p:cNvGrpSpPr/>
          <p:nvPr/>
        </p:nvGrpSpPr>
        <p:grpSpPr>
          <a:xfrm>
            <a:off x="2213507" y="2984331"/>
            <a:ext cx="422596" cy="310382"/>
            <a:chOff x="2278533" y="2937377"/>
            <a:chExt cx="346788" cy="254704"/>
          </a:xfrm>
        </p:grpSpPr>
        <p:sp>
          <p:nvSpPr>
            <p:cNvPr id="12040" name="Google Shape;12040;p81"/>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2" name="Google Shape;12042;p81"/>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43" name="Google Shape;12043;p81"/>
          <p:cNvGrpSpPr/>
          <p:nvPr/>
        </p:nvGrpSpPr>
        <p:grpSpPr>
          <a:xfrm>
            <a:off x="1811527" y="2967710"/>
            <a:ext cx="286152" cy="346438"/>
            <a:chOff x="1836637" y="2891510"/>
            <a:chExt cx="286152" cy="346438"/>
          </a:xfrm>
        </p:grpSpPr>
        <p:sp>
          <p:nvSpPr>
            <p:cNvPr id="12044" name="Google Shape;12044;p81"/>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81"/>
          <p:cNvGrpSpPr/>
          <p:nvPr/>
        </p:nvGrpSpPr>
        <p:grpSpPr>
          <a:xfrm>
            <a:off x="5560751" y="2982129"/>
            <a:ext cx="379764" cy="337684"/>
            <a:chOff x="5585861" y="2905929"/>
            <a:chExt cx="379764" cy="337684"/>
          </a:xfrm>
        </p:grpSpPr>
        <p:sp>
          <p:nvSpPr>
            <p:cNvPr id="12048" name="Google Shape;12048;p81"/>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1"/>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1"/>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81"/>
          <p:cNvGrpSpPr/>
          <p:nvPr/>
        </p:nvGrpSpPr>
        <p:grpSpPr>
          <a:xfrm>
            <a:off x="1302566" y="2986680"/>
            <a:ext cx="347934" cy="310024"/>
            <a:chOff x="1327676" y="2910480"/>
            <a:chExt cx="347934" cy="310024"/>
          </a:xfrm>
        </p:grpSpPr>
        <p:sp>
          <p:nvSpPr>
            <p:cNvPr id="12053" name="Google Shape;12053;p81"/>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1"/>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8" name="Google Shape;12058;p81"/>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9" name="Google Shape;12059;p81"/>
          <p:cNvGrpSpPr/>
          <p:nvPr/>
        </p:nvGrpSpPr>
        <p:grpSpPr>
          <a:xfrm>
            <a:off x="2728291" y="2945764"/>
            <a:ext cx="382828" cy="358601"/>
            <a:chOff x="2753373" y="2902523"/>
            <a:chExt cx="347552" cy="325557"/>
          </a:xfrm>
        </p:grpSpPr>
        <p:sp>
          <p:nvSpPr>
            <p:cNvPr id="12060" name="Google Shape;12060;p81"/>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1"/>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1"/>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81"/>
          <p:cNvGrpSpPr/>
          <p:nvPr/>
        </p:nvGrpSpPr>
        <p:grpSpPr>
          <a:xfrm>
            <a:off x="823906" y="2979455"/>
            <a:ext cx="356655" cy="335425"/>
            <a:chOff x="849016" y="2903255"/>
            <a:chExt cx="356655" cy="335425"/>
          </a:xfrm>
        </p:grpSpPr>
        <p:sp>
          <p:nvSpPr>
            <p:cNvPr id="12067" name="Google Shape;12067;p81"/>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1"/>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1"/>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1"/>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81"/>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1"/>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1"/>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81"/>
          <p:cNvGrpSpPr/>
          <p:nvPr/>
        </p:nvGrpSpPr>
        <p:grpSpPr>
          <a:xfrm>
            <a:off x="4185823" y="3002977"/>
            <a:ext cx="280072" cy="275520"/>
            <a:chOff x="4210933" y="2926777"/>
            <a:chExt cx="280072" cy="275520"/>
          </a:xfrm>
        </p:grpSpPr>
        <p:sp>
          <p:nvSpPr>
            <p:cNvPr id="12079" name="Google Shape;12079;p81"/>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2" name="Google Shape;12092;p81"/>
          <p:cNvGrpSpPr/>
          <p:nvPr/>
        </p:nvGrpSpPr>
        <p:grpSpPr>
          <a:xfrm>
            <a:off x="4642106" y="2991582"/>
            <a:ext cx="320273" cy="318395"/>
            <a:chOff x="4667216" y="2915382"/>
            <a:chExt cx="320273" cy="318395"/>
          </a:xfrm>
        </p:grpSpPr>
        <p:sp>
          <p:nvSpPr>
            <p:cNvPr id="12093" name="Google Shape;12093;p81"/>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1"/>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81"/>
          <p:cNvGrpSpPr/>
          <p:nvPr/>
        </p:nvGrpSpPr>
        <p:grpSpPr>
          <a:xfrm>
            <a:off x="5145370" y="3010839"/>
            <a:ext cx="261929" cy="280550"/>
            <a:chOff x="5170480" y="2934639"/>
            <a:chExt cx="261929" cy="280550"/>
          </a:xfrm>
        </p:grpSpPr>
        <p:sp>
          <p:nvSpPr>
            <p:cNvPr id="12098" name="Google Shape;12098;p81"/>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1"/>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1"/>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81"/>
          <p:cNvGrpSpPr/>
          <p:nvPr/>
        </p:nvGrpSpPr>
        <p:grpSpPr>
          <a:xfrm>
            <a:off x="6044313" y="2968091"/>
            <a:ext cx="362321" cy="364231"/>
            <a:chOff x="6069423" y="2891892"/>
            <a:chExt cx="362321" cy="364231"/>
          </a:xfrm>
        </p:grpSpPr>
        <p:sp>
          <p:nvSpPr>
            <p:cNvPr id="12106" name="Google Shape;12106;p81"/>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1"/>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1"/>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1"/>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81"/>
          <p:cNvGrpSpPr/>
          <p:nvPr/>
        </p:nvGrpSpPr>
        <p:grpSpPr>
          <a:xfrm>
            <a:off x="6546845" y="2995370"/>
            <a:ext cx="308878" cy="311170"/>
            <a:chOff x="6571955" y="2919170"/>
            <a:chExt cx="308878" cy="311170"/>
          </a:xfrm>
        </p:grpSpPr>
        <p:sp>
          <p:nvSpPr>
            <p:cNvPr id="12113" name="Google Shape;12113;p81"/>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1"/>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1"/>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81"/>
          <p:cNvGrpSpPr/>
          <p:nvPr/>
        </p:nvGrpSpPr>
        <p:grpSpPr>
          <a:xfrm>
            <a:off x="7474944" y="3010935"/>
            <a:ext cx="350576" cy="280454"/>
            <a:chOff x="7500054" y="2934735"/>
            <a:chExt cx="350576" cy="280454"/>
          </a:xfrm>
        </p:grpSpPr>
        <p:sp>
          <p:nvSpPr>
            <p:cNvPr id="12124" name="Google Shape;12124;p81"/>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1"/>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1"/>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1"/>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1"/>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81"/>
          <p:cNvGrpSpPr/>
          <p:nvPr/>
        </p:nvGrpSpPr>
        <p:grpSpPr>
          <a:xfrm>
            <a:off x="6987570" y="2950862"/>
            <a:ext cx="332012" cy="355454"/>
            <a:chOff x="7055134" y="2919170"/>
            <a:chExt cx="290321" cy="310820"/>
          </a:xfrm>
        </p:grpSpPr>
        <p:sp>
          <p:nvSpPr>
            <p:cNvPr id="12133" name="Google Shape;12133;p81"/>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1"/>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1"/>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81"/>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7" name="Google Shape;12147;p81"/>
          <p:cNvGrpSpPr/>
          <p:nvPr/>
        </p:nvGrpSpPr>
        <p:grpSpPr>
          <a:xfrm>
            <a:off x="7960033" y="2976813"/>
            <a:ext cx="330109" cy="347552"/>
            <a:chOff x="7985143" y="2900613"/>
            <a:chExt cx="330109" cy="347552"/>
          </a:xfrm>
        </p:grpSpPr>
        <p:sp>
          <p:nvSpPr>
            <p:cNvPr id="12148" name="Google Shape;12148;p81"/>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81"/>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81"/>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1"/>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1"/>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1"/>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1"/>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1"/>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81"/>
          <p:cNvGrpSpPr/>
          <p:nvPr/>
        </p:nvGrpSpPr>
        <p:grpSpPr>
          <a:xfrm>
            <a:off x="7965731" y="2511426"/>
            <a:ext cx="354363" cy="353631"/>
            <a:chOff x="7990840" y="2435226"/>
            <a:chExt cx="354363" cy="353631"/>
          </a:xfrm>
        </p:grpSpPr>
        <p:sp>
          <p:nvSpPr>
            <p:cNvPr id="12157" name="Google Shape;12157;p81"/>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1"/>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1"/>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81"/>
          <p:cNvGrpSpPr/>
          <p:nvPr/>
        </p:nvGrpSpPr>
        <p:grpSpPr>
          <a:xfrm>
            <a:off x="1792207" y="2556530"/>
            <a:ext cx="350958" cy="263043"/>
            <a:chOff x="1817317" y="2480330"/>
            <a:chExt cx="350958" cy="263043"/>
          </a:xfrm>
        </p:grpSpPr>
        <p:sp>
          <p:nvSpPr>
            <p:cNvPr id="12161" name="Google Shape;12161;p81"/>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1"/>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1"/>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1"/>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1"/>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81"/>
          <p:cNvGrpSpPr/>
          <p:nvPr/>
        </p:nvGrpSpPr>
        <p:grpSpPr>
          <a:xfrm>
            <a:off x="1316617" y="2559549"/>
            <a:ext cx="419913" cy="308109"/>
            <a:chOff x="1341727" y="2483349"/>
            <a:chExt cx="419913" cy="308109"/>
          </a:xfrm>
        </p:grpSpPr>
        <p:sp>
          <p:nvSpPr>
            <p:cNvPr id="12167" name="Google Shape;12167;p81"/>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1"/>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1"/>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81"/>
          <p:cNvGrpSpPr/>
          <p:nvPr/>
        </p:nvGrpSpPr>
        <p:grpSpPr>
          <a:xfrm>
            <a:off x="829222" y="2523936"/>
            <a:ext cx="376358" cy="330109"/>
            <a:chOff x="854332" y="2447736"/>
            <a:chExt cx="376358" cy="330109"/>
          </a:xfrm>
        </p:grpSpPr>
        <p:sp>
          <p:nvSpPr>
            <p:cNvPr id="12171" name="Google Shape;12171;p81"/>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1"/>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1"/>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1"/>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1"/>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1"/>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1"/>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1"/>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1"/>
          <p:cNvGrpSpPr/>
          <p:nvPr/>
        </p:nvGrpSpPr>
        <p:grpSpPr>
          <a:xfrm>
            <a:off x="4181653" y="2527151"/>
            <a:ext cx="322151" cy="322374"/>
            <a:chOff x="4206763" y="2450951"/>
            <a:chExt cx="322151" cy="322374"/>
          </a:xfrm>
        </p:grpSpPr>
        <p:sp>
          <p:nvSpPr>
            <p:cNvPr id="12180" name="Google Shape;12180;p81"/>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1"/>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81"/>
          <p:cNvGrpSpPr/>
          <p:nvPr/>
        </p:nvGrpSpPr>
        <p:grpSpPr>
          <a:xfrm>
            <a:off x="7491236" y="2526259"/>
            <a:ext cx="327976" cy="324316"/>
            <a:chOff x="7528096" y="2450059"/>
            <a:chExt cx="327976" cy="324316"/>
          </a:xfrm>
        </p:grpSpPr>
        <p:sp>
          <p:nvSpPr>
            <p:cNvPr id="12183" name="Google Shape;12183;p81"/>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1"/>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1"/>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1"/>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1"/>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81"/>
          <p:cNvGrpSpPr/>
          <p:nvPr/>
        </p:nvGrpSpPr>
        <p:grpSpPr>
          <a:xfrm>
            <a:off x="7052019" y="2588742"/>
            <a:ext cx="282364" cy="198619"/>
            <a:chOff x="7077129" y="2512542"/>
            <a:chExt cx="282364" cy="198619"/>
          </a:xfrm>
        </p:grpSpPr>
        <p:sp>
          <p:nvSpPr>
            <p:cNvPr id="12189" name="Google Shape;12189;p81"/>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1"/>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1"/>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1"/>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1"/>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1"/>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81"/>
          <p:cNvGrpSpPr/>
          <p:nvPr/>
        </p:nvGrpSpPr>
        <p:grpSpPr>
          <a:xfrm>
            <a:off x="3700351" y="2520912"/>
            <a:ext cx="334279" cy="334661"/>
            <a:chOff x="3725461" y="2444712"/>
            <a:chExt cx="334279" cy="334661"/>
          </a:xfrm>
        </p:grpSpPr>
        <p:sp>
          <p:nvSpPr>
            <p:cNvPr id="12196" name="Google Shape;12196;p81"/>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1"/>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1"/>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1"/>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1"/>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1"/>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1"/>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3" name="Google Shape;12203;p81"/>
          <p:cNvGrpSpPr/>
          <p:nvPr/>
        </p:nvGrpSpPr>
        <p:grpSpPr>
          <a:xfrm>
            <a:off x="6552128" y="2533421"/>
            <a:ext cx="332019" cy="310788"/>
            <a:chOff x="6577238" y="2457221"/>
            <a:chExt cx="332019" cy="310788"/>
          </a:xfrm>
        </p:grpSpPr>
        <p:sp>
          <p:nvSpPr>
            <p:cNvPr id="12204" name="Google Shape;12204;p81"/>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1"/>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1"/>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1"/>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1"/>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1"/>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0" name="Google Shape;12210;p81"/>
          <p:cNvGrpSpPr/>
          <p:nvPr/>
        </p:nvGrpSpPr>
        <p:grpSpPr>
          <a:xfrm>
            <a:off x="2793451" y="2515978"/>
            <a:ext cx="247892" cy="346024"/>
            <a:chOff x="2818561" y="2439778"/>
            <a:chExt cx="247892" cy="346024"/>
          </a:xfrm>
        </p:grpSpPr>
        <p:sp>
          <p:nvSpPr>
            <p:cNvPr id="12211" name="Google Shape;12211;p81"/>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1"/>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1"/>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1"/>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1"/>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1"/>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1"/>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1"/>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1"/>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1"/>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1"/>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1"/>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81"/>
          <p:cNvGrpSpPr/>
          <p:nvPr/>
        </p:nvGrpSpPr>
        <p:grpSpPr>
          <a:xfrm>
            <a:off x="3182668" y="2550832"/>
            <a:ext cx="419933" cy="275170"/>
            <a:chOff x="3207778" y="2474632"/>
            <a:chExt cx="419933" cy="275170"/>
          </a:xfrm>
        </p:grpSpPr>
        <p:sp>
          <p:nvSpPr>
            <p:cNvPr id="12224" name="Google Shape;12224;p81"/>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1"/>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1"/>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1"/>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1"/>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1"/>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1"/>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1"/>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1"/>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1"/>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1"/>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1"/>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1"/>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1"/>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81"/>
          <p:cNvGrpSpPr/>
          <p:nvPr/>
        </p:nvGrpSpPr>
        <p:grpSpPr>
          <a:xfrm>
            <a:off x="6074265" y="2532275"/>
            <a:ext cx="337684" cy="314194"/>
            <a:chOff x="6099375" y="2456075"/>
            <a:chExt cx="337684" cy="314194"/>
          </a:xfrm>
        </p:grpSpPr>
        <p:sp>
          <p:nvSpPr>
            <p:cNvPr id="12239" name="Google Shape;12239;p81"/>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1"/>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81"/>
          <p:cNvGrpSpPr/>
          <p:nvPr/>
        </p:nvGrpSpPr>
        <p:grpSpPr>
          <a:xfrm>
            <a:off x="2287513" y="2544784"/>
            <a:ext cx="312698" cy="286534"/>
            <a:chOff x="2312623" y="2468584"/>
            <a:chExt cx="312698" cy="286534"/>
          </a:xfrm>
        </p:grpSpPr>
        <p:sp>
          <p:nvSpPr>
            <p:cNvPr id="12242" name="Google Shape;12242;p81"/>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1"/>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1"/>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81"/>
          <p:cNvGrpSpPr/>
          <p:nvPr/>
        </p:nvGrpSpPr>
        <p:grpSpPr>
          <a:xfrm>
            <a:off x="5593695" y="2517124"/>
            <a:ext cx="345292" cy="342618"/>
            <a:chOff x="5618805" y="2440924"/>
            <a:chExt cx="345292" cy="342618"/>
          </a:xfrm>
        </p:grpSpPr>
        <p:sp>
          <p:nvSpPr>
            <p:cNvPr id="12246" name="Google Shape;12246;p81"/>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1"/>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1"/>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1"/>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1"/>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81"/>
          <p:cNvGrpSpPr/>
          <p:nvPr/>
        </p:nvGrpSpPr>
        <p:grpSpPr>
          <a:xfrm>
            <a:off x="4628069" y="2522790"/>
            <a:ext cx="377886" cy="331255"/>
            <a:chOff x="4653179" y="2446590"/>
            <a:chExt cx="377886" cy="331255"/>
          </a:xfrm>
        </p:grpSpPr>
        <p:sp>
          <p:nvSpPr>
            <p:cNvPr id="12252" name="Google Shape;12252;p81"/>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1"/>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1"/>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1"/>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81"/>
          <p:cNvGrpSpPr/>
          <p:nvPr/>
        </p:nvGrpSpPr>
        <p:grpSpPr>
          <a:xfrm>
            <a:off x="5159407" y="2535681"/>
            <a:ext cx="252062" cy="305122"/>
            <a:chOff x="5184517" y="2459481"/>
            <a:chExt cx="252062" cy="305122"/>
          </a:xfrm>
        </p:grpSpPr>
        <p:sp>
          <p:nvSpPr>
            <p:cNvPr id="12257" name="Google Shape;12257;p81"/>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1"/>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1"/>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1"/>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1"/>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1"/>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3" name="Google Shape;12263;p81"/>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4" name="Google Shape;12264;p81"/>
          <p:cNvGrpSpPr/>
          <p:nvPr/>
        </p:nvGrpSpPr>
        <p:grpSpPr>
          <a:xfrm>
            <a:off x="6130349" y="2045308"/>
            <a:ext cx="249770" cy="363849"/>
            <a:chOff x="6155459" y="1969108"/>
            <a:chExt cx="249770" cy="363849"/>
          </a:xfrm>
        </p:grpSpPr>
        <p:sp>
          <p:nvSpPr>
            <p:cNvPr id="12265" name="Google Shape;12265;p81"/>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1"/>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1"/>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1"/>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1"/>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1"/>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1"/>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1"/>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1"/>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81"/>
          <p:cNvGrpSpPr/>
          <p:nvPr/>
        </p:nvGrpSpPr>
        <p:grpSpPr>
          <a:xfrm>
            <a:off x="2254919" y="2046804"/>
            <a:ext cx="353631" cy="354395"/>
            <a:chOff x="2280029" y="1970604"/>
            <a:chExt cx="353631" cy="354395"/>
          </a:xfrm>
        </p:grpSpPr>
        <p:sp>
          <p:nvSpPr>
            <p:cNvPr id="12275" name="Google Shape;12275;p81"/>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1"/>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1"/>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81"/>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81"/>
          <p:cNvGrpSpPr/>
          <p:nvPr/>
        </p:nvGrpSpPr>
        <p:grpSpPr>
          <a:xfrm>
            <a:off x="8039990" y="2076374"/>
            <a:ext cx="255086" cy="301685"/>
            <a:chOff x="8065100" y="2000174"/>
            <a:chExt cx="255086" cy="301685"/>
          </a:xfrm>
        </p:grpSpPr>
        <p:sp>
          <p:nvSpPr>
            <p:cNvPr id="12280" name="Google Shape;12280;p8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81"/>
          <p:cNvGrpSpPr/>
          <p:nvPr/>
        </p:nvGrpSpPr>
        <p:grpSpPr>
          <a:xfrm>
            <a:off x="6608595" y="2045308"/>
            <a:ext cx="249420" cy="363849"/>
            <a:chOff x="6633705" y="1969108"/>
            <a:chExt cx="249420" cy="363849"/>
          </a:xfrm>
        </p:grpSpPr>
        <p:sp>
          <p:nvSpPr>
            <p:cNvPr id="12285" name="Google Shape;12285;p81"/>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1"/>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1"/>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1"/>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1"/>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1"/>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1"/>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1"/>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81"/>
          <p:cNvGrpSpPr/>
          <p:nvPr/>
        </p:nvGrpSpPr>
        <p:grpSpPr>
          <a:xfrm>
            <a:off x="5185921" y="2045308"/>
            <a:ext cx="226661" cy="363467"/>
            <a:chOff x="5211031" y="1969108"/>
            <a:chExt cx="226661" cy="363467"/>
          </a:xfrm>
        </p:grpSpPr>
        <p:sp>
          <p:nvSpPr>
            <p:cNvPr id="12294" name="Google Shape;12294;p81"/>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1"/>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81"/>
          <p:cNvGrpSpPr/>
          <p:nvPr/>
        </p:nvGrpSpPr>
        <p:grpSpPr>
          <a:xfrm>
            <a:off x="3687842" y="2046804"/>
            <a:ext cx="354363" cy="354395"/>
            <a:chOff x="3712952" y="1970604"/>
            <a:chExt cx="354363" cy="354395"/>
          </a:xfrm>
        </p:grpSpPr>
        <p:sp>
          <p:nvSpPr>
            <p:cNvPr id="12297" name="Google Shape;12297;p81"/>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1"/>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1"/>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1"/>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1"/>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1"/>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1"/>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1"/>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1"/>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6" name="Google Shape;12306;p81"/>
          <p:cNvGrpSpPr/>
          <p:nvPr/>
        </p:nvGrpSpPr>
        <p:grpSpPr>
          <a:xfrm>
            <a:off x="3210329" y="2046804"/>
            <a:ext cx="354363" cy="354745"/>
            <a:chOff x="3235438" y="1970604"/>
            <a:chExt cx="354363" cy="354745"/>
          </a:xfrm>
        </p:grpSpPr>
        <p:sp>
          <p:nvSpPr>
            <p:cNvPr id="12307" name="Google Shape;12307;p81"/>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1"/>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1"/>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81"/>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81"/>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1"/>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1"/>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1"/>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1"/>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1"/>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1"/>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1"/>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1"/>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0" name="Google Shape;12320;p81"/>
          <p:cNvGrpSpPr/>
          <p:nvPr/>
        </p:nvGrpSpPr>
        <p:grpSpPr>
          <a:xfrm>
            <a:off x="1304475" y="2066125"/>
            <a:ext cx="341472" cy="335074"/>
            <a:chOff x="1329585" y="1989925"/>
            <a:chExt cx="341472" cy="335074"/>
          </a:xfrm>
        </p:grpSpPr>
        <p:sp>
          <p:nvSpPr>
            <p:cNvPr id="12321" name="Google Shape;12321;p81"/>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1"/>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1"/>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4" name="Google Shape;12324;p81"/>
          <p:cNvGrpSpPr/>
          <p:nvPr/>
        </p:nvGrpSpPr>
        <p:grpSpPr>
          <a:xfrm>
            <a:off x="5566761" y="2066106"/>
            <a:ext cx="416649" cy="325597"/>
            <a:chOff x="5626763" y="2013829"/>
            <a:chExt cx="351722" cy="274788"/>
          </a:xfrm>
        </p:grpSpPr>
        <p:sp>
          <p:nvSpPr>
            <p:cNvPr id="12325" name="Google Shape;12325;p81"/>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1"/>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1"/>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1"/>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1"/>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1"/>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1"/>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1"/>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1"/>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1"/>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81"/>
          <p:cNvGrpSpPr/>
          <p:nvPr/>
        </p:nvGrpSpPr>
        <p:grpSpPr>
          <a:xfrm>
            <a:off x="7551495" y="2060077"/>
            <a:ext cx="276698" cy="333133"/>
            <a:chOff x="7576605" y="1983877"/>
            <a:chExt cx="276698" cy="333133"/>
          </a:xfrm>
        </p:grpSpPr>
        <p:sp>
          <p:nvSpPr>
            <p:cNvPr id="12336" name="Google Shape;12336;p81"/>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1"/>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81"/>
          <p:cNvGrpSpPr/>
          <p:nvPr/>
        </p:nvGrpSpPr>
        <p:grpSpPr>
          <a:xfrm>
            <a:off x="828458" y="2051738"/>
            <a:ext cx="337334" cy="353599"/>
            <a:chOff x="853568" y="1975538"/>
            <a:chExt cx="337334" cy="353599"/>
          </a:xfrm>
        </p:grpSpPr>
        <p:sp>
          <p:nvSpPr>
            <p:cNvPr id="12339" name="Google Shape;12339;p81"/>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1"/>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1"/>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1"/>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81"/>
          <p:cNvGrpSpPr/>
          <p:nvPr/>
        </p:nvGrpSpPr>
        <p:grpSpPr>
          <a:xfrm>
            <a:off x="2733192" y="2085828"/>
            <a:ext cx="327085" cy="277080"/>
            <a:chOff x="2770052" y="2009628"/>
            <a:chExt cx="327085" cy="277080"/>
          </a:xfrm>
        </p:grpSpPr>
        <p:sp>
          <p:nvSpPr>
            <p:cNvPr id="12344" name="Google Shape;12344;p81"/>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1"/>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6" name="Google Shape;12346;p81"/>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7" name="Google Shape;12347;p81"/>
          <p:cNvGrpSpPr/>
          <p:nvPr/>
        </p:nvGrpSpPr>
        <p:grpSpPr>
          <a:xfrm>
            <a:off x="4170289" y="2046804"/>
            <a:ext cx="344878" cy="343573"/>
            <a:chOff x="4195399" y="1970604"/>
            <a:chExt cx="344878" cy="343573"/>
          </a:xfrm>
        </p:grpSpPr>
        <p:sp>
          <p:nvSpPr>
            <p:cNvPr id="12348" name="Google Shape;12348;p81"/>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1"/>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1"/>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1"/>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81"/>
          <p:cNvGrpSpPr/>
          <p:nvPr/>
        </p:nvGrpSpPr>
        <p:grpSpPr>
          <a:xfrm>
            <a:off x="4649681" y="2053647"/>
            <a:ext cx="344528" cy="344114"/>
            <a:chOff x="4674791" y="1977447"/>
            <a:chExt cx="344528" cy="344114"/>
          </a:xfrm>
        </p:grpSpPr>
        <p:sp>
          <p:nvSpPr>
            <p:cNvPr id="12353" name="Google Shape;12353;p81"/>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1"/>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1"/>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1"/>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1"/>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1"/>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1"/>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1"/>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1"/>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1"/>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1"/>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1"/>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1"/>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1"/>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1"/>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1"/>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1"/>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1"/>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1"/>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1"/>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1"/>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1"/>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1"/>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1"/>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1"/>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1"/>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9" name="Google Shape;12379;p81"/>
          <p:cNvGrpSpPr/>
          <p:nvPr/>
        </p:nvGrpSpPr>
        <p:grpSpPr>
          <a:xfrm>
            <a:off x="6058700" y="1623497"/>
            <a:ext cx="382819" cy="310788"/>
            <a:chOff x="6083810" y="1547297"/>
            <a:chExt cx="382819" cy="310788"/>
          </a:xfrm>
        </p:grpSpPr>
        <p:sp>
          <p:nvSpPr>
            <p:cNvPr id="12380" name="Google Shape;12380;p81"/>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1"/>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1"/>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1"/>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1"/>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1"/>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1"/>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1"/>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1"/>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1"/>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1"/>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1"/>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1"/>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1"/>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1"/>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1"/>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1"/>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1"/>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81"/>
          <p:cNvGrpSpPr/>
          <p:nvPr/>
        </p:nvGrpSpPr>
        <p:grpSpPr>
          <a:xfrm>
            <a:off x="6533190" y="1614393"/>
            <a:ext cx="382788" cy="328613"/>
            <a:chOff x="6558300" y="1538193"/>
            <a:chExt cx="382788" cy="328613"/>
          </a:xfrm>
        </p:grpSpPr>
        <p:sp>
          <p:nvSpPr>
            <p:cNvPr id="12399" name="Google Shape;12399;p81"/>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1"/>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81"/>
          <p:cNvGrpSpPr/>
          <p:nvPr/>
        </p:nvGrpSpPr>
        <p:grpSpPr>
          <a:xfrm>
            <a:off x="5168892" y="1587497"/>
            <a:ext cx="259605" cy="346024"/>
            <a:chOff x="5194002" y="1511297"/>
            <a:chExt cx="259605" cy="346024"/>
          </a:xfrm>
        </p:grpSpPr>
        <p:sp>
          <p:nvSpPr>
            <p:cNvPr id="12402" name="Google Shape;12402;p81"/>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1"/>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1"/>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1"/>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81"/>
          <p:cNvGrpSpPr/>
          <p:nvPr/>
        </p:nvGrpSpPr>
        <p:grpSpPr>
          <a:xfrm>
            <a:off x="1369631" y="1588261"/>
            <a:ext cx="252444" cy="351722"/>
            <a:chOff x="1394741" y="1512061"/>
            <a:chExt cx="252444" cy="351722"/>
          </a:xfrm>
        </p:grpSpPr>
        <p:sp>
          <p:nvSpPr>
            <p:cNvPr id="12407" name="Google Shape;12407;p81"/>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1"/>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1"/>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1"/>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1"/>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1"/>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1"/>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1"/>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1"/>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1"/>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1"/>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1"/>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1"/>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1"/>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1"/>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1"/>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1"/>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4" name="Google Shape;12424;p81"/>
          <p:cNvGrpSpPr/>
          <p:nvPr/>
        </p:nvGrpSpPr>
        <p:grpSpPr>
          <a:xfrm>
            <a:off x="829986" y="1580685"/>
            <a:ext cx="380910" cy="339594"/>
            <a:chOff x="855096" y="1504485"/>
            <a:chExt cx="380910" cy="339594"/>
          </a:xfrm>
        </p:grpSpPr>
        <p:sp>
          <p:nvSpPr>
            <p:cNvPr id="12425" name="Google Shape;12425;p81"/>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1"/>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1"/>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1"/>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1"/>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0" name="Google Shape;12430;p81"/>
          <p:cNvGrpSpPr/>
          <p:nvPr/>
        </p:nvGrpSpPr>
        <p:grpSpPr>
          <a:xfrm>
            <a:off x="1794466" y="1587879"/>
            <a:ext cx="352103" cy="352103"/>
            <a:chOff x="1819576" y="1511679"/>
            <a:chExt cx="352103" cy="352103"/>
          </a:xfrm>
        </p:grpSpPr>
        <p:sp>
          <p:nvSpPr>
            <p:cNvPr id="12431" name="Google Shape;12431;p81"/>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1"/>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1"/>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1"/>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81"/>
          <p:cNvGrpSpPr/>
          <p:nvPr/>
        </p:nvGrpSpPr>
        <p:grpSpPr>
          <a:xfrm>
            <a:off x="5595987" y="1576961"/>
            <a:ext cx="371424" cy="355446"/>
            <a:chOff x="5621097" y="1500761"/>
            <a:chExt cx="371424" cy="355446"/>
          </a:xfrm>
        </p:grpSpPr>
        <p:sp>
          <p:nvSpPr>
            <p:cNvPr id="12436" name="Google Shape;12436;p81"/>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1"/>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81"/>
          <p:cNvGrpSpPr/>
          <p:nvPr/>
        </p:nvGrpSpPr>
        <p:grpSpPr>
          <a:xfrm>
            <a:off x="4645129" y="1617799"/>
            <a:ext cx="359679" cy="321833"/>
            <a:chOff x="4670239" y="1541599"/>
            <a:chExt cx="359679" cy="321833"/>
          </a:xfrm>
        </p:grpSpPr>
        <p:sp>
          <p:nvSpPr>
            <p:cNvPr id="12439" name="Google Shape;12439;p81"/>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1"/>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1"/>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1"/>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1"/>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4" name="Google Shape;12444;p81"/>
          <p:cNvGrpSpPr/>
          <p:nvPr/>
        </p:nvGrpSpPr>
        <p:grpSpPr>
          <a:xfrm>
            <a:off x="4187319" y="1578585"/>
            <a:ext cx="321037" cy="353822"/>
            <a:chOff x="4212429" y="1502385"/>
            <a:chExt cx="321037" cy="353822"/>
          </a:xfrm>
        </p:grpSpPr>
        <p:sp>
          <p:nvSpPr>
            <p:cNvPr id="12445" name="Google Shape;12445;p81"/>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1"/>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1"/>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1"/>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81"/>
          <p:cNvGrpSpPr/>
          <p:nvPr/>
        </p:nvGrpSpPr>
        <p:grpSpPr>
          <a:xfrm>
            <a:off x="2277678" y="1582181"/>
            <a:ext cx="336188" cy="335425"/>
            <a:chOff x="2302788" y="1505981"/>
            <a:chExt cx="336188" cy="335425"/>
          </a:xfrm>
        </p:grpSpPr>
        <p:sp>
          <p:nvSpPr>
            <p:cNvPr id="12450" name="Google Shape;12450;p81"/>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1"/>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1"/>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1"/>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1"/>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1"/>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1"/>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1"/>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1"/>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1"/>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1"/>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1"/>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1"/>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1"/>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1"/>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1"/>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1"/>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7" name="Google Shape;12467;p81"/>
          <p:cNvGrpSpPr/>
          <p:nvPr/>
        </p:nvGrpSpPr>
        <p:grpSpPr>
          <a:xfrm>
            <a:off x="2755191" y="1598096"/>
            <a:ext cx="333133" cy="321037"/>
            <a:chOff x="2780301" y="1521896"/>
            <a:chExt cx="333133" cy="321037"/>
          </a:xfrm>
        </p:grpSpPr>
        <p:sp>
          <p:nvSpPr>
            <p:cNvPr id="12468" name="Google Shape;12468;p81"/>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1"/>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1"/>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1"/>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1"/>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1"/>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1"/>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1"/>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1"/>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1"/>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1"/>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1"/>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1"/>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1"/>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1"/>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1"/>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1"/>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1"/>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1"/>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1"/>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81"/>
          <p:cNvGrpSpPr/>
          <p:nvPr/>
        </p:nvGrpSpPr>
        <p:grpSpPr>
          <a:xfrm>
            <a:off x="3291049" y="1591285"/>
            <a:ext cx="211892" cy="339594"/>
            <a:chOff x="3316159" y="1515085"/>
            <a:chExt cx="211892" cy="339594"/>
          </a:xfrm>
        </p:grpSpPr>
        <p:sp>
          <p:nvSpPr>
            <p:cNvPr id="12489" name="Google Shape;12489;p81"/>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1"/>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1"/>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92" name="Google Shape;12492;p81"/>
            <p:cNvGrpSpPr/>
            <p:nvPr/>
          </p:nvGrpSpPr>
          <p:grpSpPr>
            <a:xfrm>
              <a:off x="3316159" y="1515085"/>
              <a:ext cx="211892" cy="339594"/>
              <a:chOff x="3316159" y="1515085"/>
              <a:chExt cx="211892" cy="339594"/>
            </a:xfrm>
          </p:grpSpPr>
          <p:sp>
            <p:nvSpPr>
              <p:cNvPr id="12493" name="Google Shape;12493;p81"/>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1"/>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1"/>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1"/>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81"/>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1"/>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499" name="Google Shape;12499;p81"/>
          <p:cNvGrpSpPr/>
          <p:nvPr/>
        </p:nvGrpSpPr>
        <p:grpSpPr>
          <a:xfrm>
            <a:off x="3691248" y="1620855"/>
            <a:ext cx="361971" cy="314958"/>
            <a:chOff x="3716358" y="1544655"/>
            <a:chExt cx="361971" cy="314958"/>
          </a:xfrm>
        </p:grpSpPr>
        <p:sp>
          <p:nvSpPr>
            <p:cNvPr id="12500" name="Google Shape;12500;p81"/>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1"/>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1"/>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1"/>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1"/>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5" name="Google Shape;12505;p81"/>
            <p:cNvGrpSpPr/>
            <p:nvPr/>
          </p:nvGrpSpPr>
          <p:grpSpPr>
            <a:xfrm>
              <a:off x="3716358" y="1544655"/>
              <a:ext cx="361971" cy="314958"/>
              <a:chOff x="3716358" y="1544655"/>
              <a:chExt cx="361971" cy="314958"/>
            </a:xfrm>
          </p:grpSpPr>
          <p:sp>
            <p:nvSpPr>
              <p:cNvPr id="12506" name="Google Shape;12506;p81"/>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1"/>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1"/>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1"/>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1"/>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11" name="Google Shape;12511;p81"/>
          <p:cNvGrpSpPr/>
          <p:nvPr/>
        </p:nvGrpSpPr>
        <p:grpSpPr>
          <a:xfrm>
            <a:off x="6986814" y="1633752"/>
            <a:ext cx="499533" cy="305136"/>
            <a:chOff x="7009649" y="1541981"/>
            <a:chExt cx="524940" cy="320655"/>
          </a:xfrm>
        </p:grpSpPr>
        <p:sp>
          <p:nvSpPr>
            <p:cNvPr id="12512" name="Google Shape;12512;p81"/>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1"/>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1"/>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81"/>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1"/>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1"/>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1"/>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1"/>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0" name="Google Shape;12520;p81"/>
          <p:cNvGrpSpPr/>
          <p:nvPr/>
        </p:nvGrpSpPr>
        <p:grpSpPr>
          <a:xfrm>
            <a:off x="8008924" y="1594309"/>
            <a:ext cx="282746" cy="340358"/>
            <a:chOff x="8034034" y="1518109"/>
            <a:chExt cx="282746" cy="340358"/>
          </a:xfrm>
        </p:grpSpPr>
        <p:sp>
          <p:nvSpPr>
            <p:cNvPr id="12521" name="Google Shape;12521;p81"/>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1"/>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1"/>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1"/>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5" name="Google Shape;12525;p81"/>
          <p:cNvGrpSpPr/>
          <p:nvPr/>
        </p:nvGrpSpPr>
        <p:grpSpPr>
          <a:xfrm>
            <a:off x="7557192" y="1576134"/>
            <a:ext cx="369133" cy="360411"/>
            <a:chOff x="7582302" y="1499934"/>
            <a:chExt cx="369133" cy="360411"/>
          </a:xfrm>
        </p:grpSpPr>
        <p:sp>
          <p:nvSpPr>
            <p:cNvPr id="12526" name="Google Shape;12526;p81"/>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1"/>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1"/>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1"/>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1"/>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1"/>
          <p:cNvGrpSpPr/>
          <p:nvPr/>
        </p:nvGrpSpPr>
        <p:grpSpPr>
          <a:xfrm>
            <a:off x="6170979" y="3893352"/>
            <a:ext cx="346056" cy="345674"/>
            <a:chOff x="2238181" y="4120624"/>
            <a:chExt cx="346056" cy="345674"/>
          </a:xfrm>
        </p:grpSpPr>
        <p:grpSp>
          <p:nvGrpSpPr>
            <p:cNvPr id="12532" name="Google Shape;12532;p81"/>
            <p:cNvGrpSpPr/>
            <p:nvPr/>
          </p:nvGrpSpPr>
          <p:grpSpPr>
            <a:xfrm>
              <a:off x="2309155" y="4177413"/>
              <a:ext cx="203862" cy="231903"/>
              <a:chOff x="1512725" y="258500"/>
              <a:chExt cx="4570900" cy="5199625"/>
            </a:xfrm>
          </p:grpSpPr>
          <p:sp>
            <p:nvSpPr>
              <p:cNvPr id="12533" name="Google Shape;12533;p81"/>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1"/>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5" name="Google Shape;12535;p81"/>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6" name="Google Shape;12536;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2540"/>
        <p:cNvGrpSpPr/>
        <p:nvPr/>
      </p:nvGrpSpPr>
      <p:grpSpPr>
        <a:xfrm>
          <a:off x="0" y="0"/>
          <a:ext cx="0" cy="0"/>
          <a:chOff x="0" y="0"/>
          <a:chExt cx="0" cy="0"/>
        </a:xfrm>
      </p:grpSpPr>
      <p:pic>
        <p:nvPicPr>
          <p:cNvPr id="12541" name="Google Shape;12541;p8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sp>
        <p:nvSpPr>
          <p:cNvPr id="387" name="Google Shape;387;p33"/>
          <p:cNvSpPr/>
          <p:nvPr/>
        </p:nvSpPr>
        <p:spPr>
          <a:xfrm>
            <a:off x="6012970" y="-1398174"/>
            <a:ext cx="4776600" cy="47766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388" name="Google Shape;388;p33"/>
          <p:cNvSpPr txBox="1">
            <a:spLocks noGrp="1"/>
          </p:cNvSpPr>
          <p:nvPr>
            <p:ph type="title"/>
          </p:nvPr>
        </p:nvSpPr>
        <p:spPr>
          <a:xfrm>
            <a:off x="369300" y="1371600"/>
            <a:ext cx="4776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Progress Update</a:t>
            </a:r>
            <a:endParaRPr/>
          </a:p>
        </p:txBody>
      </p:sp>
      <p:pic>
        <p:nvPicPr>
          <p:cNvPr id="9" name="Graphic 8">
            <a:extLst>
              <a:ext uri="{FF2B5EF4-FFF2-40B4-BE49-F238E27FC236}">
                <a16:creationId xmlns:a16="http://schemas.microsoft.com/office/drawing/2014/main" id="{2828E864-59D2-F848-AE1C-352124C23DF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914420">
            <a:off x="4198244" y="-3863174"/>
            <a:ext cx="2788230" cy="2823084"/>
          </a:xfrm>
          <a:prstGeom prst="rect">
            <a:avLst/>
          </a:prstGeom>
        </p:spPr>
      </p:pic>
      <p:pic>
        <p:nvPicPr>
          <p:cNvPr id="2" name="Graphic 1">
            <a:extLst>
              <a:ext uri="{FF2B5EF4-FFF2-40B4-BE49-F238E27FC236}">
                <a16:creationId xmlns:a16="http://schemas.microsoft.com/office/drawing/2014/main" id="{A5BA138F-2AA7-7918-029E-B598D33F97F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396931" y="1164121"/>
            <a:ext cx="2803662" cy="2815200"/>
          </a:xfrm>
          <a:prstGeom prst="rect">
            <a:avLst/>
          </a:prstGeom>
        </p:spPr>
      </p:pic>
      <p:pic>
        <p:nvPicPr>
          <p:cNvPr id="3" name="Graphic 2">
            <a:extLst>
              <a:ext uri="{FF2B5EF4-FFF2-40B4-BE49-F238E27FC236}">
                <a16:creationId xmlns:a16="http://schemas.microsoft.com/office/drawing/2014/main" id="{2B5B865B-415D-7433-EDDC-B540DEE6E85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rot="19996778">
            <a:off x="6948586" y="5591073"/>
            <a:ext cx="893040" cy="878400"/>
          </a:xfrm>
          <a:prstGeom prst="rect">
            <a:avLst/>
          </a:prstGeom>
        </p:spPr>
      </p:pic>
      <p:sp>
        <p:nvSpPr>
          <p:cNvPr id="5" name="Google Shape;433;p33">
            <a:extLst>
              <a:ext uri="{FF2B5EF4-FFF2-40B4-BE49-F238E27FC236}">
                <a16:creationId xmlns:a16="http://schemas.microsoft.com/office/drawing/2014/main" id="{BF0196FF-928D-9276-98B5-B0CCFC60802C}"/>
              </a:ext>
            </a:extLst>
          </p:cNvPr>
          <p:cNvSpPr txBox="1"/>
          <p:nvPr/>
        </p:nvSpPr>
        <p:spPr>
          <a:xfrm>
            <a:off x="943350" y="2060350"/>
            <a:ext cx="3628500" cy="233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CA" sz="1200" dirty="0">
                <a:solidFill>
                  <a:schemeClr val="dk1"/>
                </a:solidFill>
                <a:latin typeface="Kantumruy Pro Medium"/>
                <a:ea typeface="Kantumruy Pro Medium"/>
                <a:cs typeface="Kantumruy Pro Medium"/>
                <a:sym typeface="Kantumruy Pro"/>
              </a:rPr>
              <a:t>You can now add your friends.</a:t>
            </a: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r>
              <a:rPr lang="en-CA" sz="1200" dirty="0">
                <a:solidFill>
                  <a:schemeClr val="dk1"/>
                </a:solidFill>
                <a:latin typeface="Kantumruy Pro Medium"/>
                <a:ea typeface="Kantumruy Pro Medium"/>
                <a:cs typeface="Kantumruy Pro Medium"/>
                <a:sym typeface="Kantumruy Pro"/>
              </a:rPr>
              <a:t>Save your favourite restaurants for later.</a:t>
            </a: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r>
              <a:rPr lang="en-CA" sz="1200" dirty="0">
                <a:solidFill>
                  <a:schemeClr val="dk1"/>
                </a:solidFill>
                <a:latin typeface="Kantumruy Pro Medium"/>
                <a:ea typeface="Kantumruy Pro Medium"/>
                <a:cs typeface="Kantumruy Pro Medium"/>
                <a:sym typeface="Kantumruy Pro"/>
              </a:rPr>
              <a:t>Restaurant names </a:t>
            </a:r>
            <a:r>
              <a:rPr lang="en-CA" sz="1200" i="1" dirty="0">
                <a:solidFill>
                  <a:schemeClr val="dk1"/>
                </a:solidFill>
                <a:latin typeface="Kantumruy Pro SemiBold"/>
                <a:ea typeface="Kantumruy Pro SemiBold"/>
                <a:cs typeface="Kantumruy Pro SemiBold"/>
                <a:sym typeface="Kantumruy Pro"/>
              </a:rPr>
              <a:t>autofill in search.</a:t>
            </a:r>
            <a:endParaRPr sz="1200" i="1" dirty="0">
              <a:solidFill>
                <a:schemeClr val="dk1"/>
              </a:solidFill>
              <a:latin typeface="Kantumruy Pro SemiBold"/>
              <a:ea typeface="Kantumruy Pro SemiBold"/>
              <a:cs typeface="Kantumruy Pro SemiBold"/>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lang="en" sz="1200" dirty="0">
              <a:solidFill>
                <a:schemeClr val="dk1"/>
              </a:solidFill>
              <a:latin typeface="Kantumruy Pro Medium"/>
              <a:ea typeface="Kantumruy Pro Medium"/>
              <a:cs typeface="Kantumruy Pro Medium"/>
              <a:sym typeface="Kantumruy Pro"/>
            </a:endParaRPr>
          </a:p>
        </p:txBody>
      </p:sp>
    </p:spTree>
    <p:extLst>
      <p:ext uri="{BB962C8B-B14F-4D97-AF65-F5344CB8AC3E}">
        <p14:creationId xmlns:p14="http://schemas.microsoft.com/office/powerpoint/2010/main" val="1333696504"/>
      </p:ext>
    </p:extLst>
  </p:cSld>
  <p:clrMapOvr>
    <a:masterClrMapping/>
  </p:clrMapOvr>
  <mc:AlternateContent xmlns:mc="http://schemas.openxmlformats.org/markup-compatibility/2006" xmlns:p159="http://schemas.microsoft.com/office/powerpoint/2015/09/main">
    <mc:Choice Requires="p159">
      <p:transition spd="med">
        <p159:morph option="byWord"/>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sp>
        <p:nvSpPr>
          <p:cNvPr id="5" name="Google Shape;387;p33">
            <a:extLst>
              <a:ext uri="{FF2B5EF4-FFF2-40B4-BE49-F238E27FC236}">
                <a16:creationId xmlns:a16="http://schemas.microsoft.com/office/drawing/2014/main" id="{A5E06041-8E0A-821F-A696-DB5FFBEC3C61}"/>
              </a:ext>
            </a:extLst>
          </p:cNvPr>
          <p:cNvSpPr/>
          <p:nvPr/>
        </p:nvSpPr>
        <p:spPr>
          <a:xfrm>
            <a:off x="6012970" y="-1398174"/>
            <a:ext cx="4776600" cy="47766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388" name="Google Shape;388;p33"/>
          <p:cNvSpPr txBox="1">
            <a:spLocks noGrp="1"/>
          </p:cNvSpPr>
          <p:nvPr>
            <p:ph type="title"/>
          </p:nvPr>
        </p:nvSpPr>
        <p:spPr>
          <a:xfrm>
            <a:off x="369300" y="1371600"/>
            <a:ext cx="4776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Progress Update</a:t>
            </a:r>
            <a:endParaRPr/>
          </a:p>
        </p:txBody>
      </p:sp>
      <p:pic>
        <p:nvPicPr>
          <p:cNvPr id="2" name="Graphic 1">
            <a:extLst>
              <a:ext uri="{FF2B5EF4-FFF2-40B4-BE49-F238E27FC236}">
                <a16:creationId xmlns:a16="http://schemas.microsoft.com/office/drawing/2014/main" id="{A5BA138F-2AA7-7918-029E-B598D33F97F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9124778">
            <a:off x="5154730" y="-3491506"/>
            <a:ext cx="2803719" cy="2815257"/>
          </a:xfrm>
          <a:prstGeom prst="rect">
            <a:avLst/>
          </a:prstGeom>
        </p:spPr>
      </p:pic>
      <p:pic>
        <p:nvPicPr>
          <p:cNvPr id="4" name="Graphic 3">
            <a:extLst>
              <a:ext uri="{FF2B5EF4-FFF2-40B4-BE49-F238E27FC236}">
                <a16:creationId xmlns:a16="http://schemas.microsoft.com/office/drawing/2014/main" id="{47974FF5-EE69-425E-AC9C-39C6D35F85A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487924" y="1371599"/>
            <a:ext cx="2862120" cy="2815200"/>
          </a:xfrm>
          <a:prstGeom prst="rect">
            <a:avLst/>
          </a:prstGeom>
        </p:spPr>
      </p:pic>
      <p:sp>
        <p:nvSpPr>
          <p:cNvPr id="7" name="Google Shape;433;p33">
            <a:extLst>
              <a:ext uri="{FF2B5EF4-FFF2-40B4-BE49-F238E27FC236}">
                <a16:creationId xmlns:a16="http://schemas.microsoft.com/office/drawing/2014/main" id="{4EFEF309-B4D3-2E04-677F-A39BDDE98B18}"/>
              </a:ext>
            </a:extLst>
          </p:cNvPr>
          <p:cNvSpPr txBox="1"/>
          <p:nvPr/>
        </p:nvSpPr>
        <p:spPr>
          <a:xfrm>
            <a:off x="943350" y="2060350"/>
            <a:ext cx="3628500" cy="2331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CA" sz="1200" dirty="0">
                <a:solidFill>
                  <a:schemeClr val="dk1"/>
                </a:solidFill>
                <a:latin typeface="Kantumruy Pro Medium"/>
                <a:ea typeface="Kantumruy Pro Medium"/>
                <a:cs typeface="Kantumruy Pro Medium"/>
                <a:sym typeface="Kantumruy Pro"/>
              </a:rPr>
              <a:t>You can now add your friends.</a:t>
            </a: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r>
              <a:rPr lang="en-CA" sz="1200" dirty="0">
                <a:solidFill>
                  <a:schemeClr val="dk1"/>
                </a:solidFill>
                <a:latin typeface="Kantumruy Pro Medium"/>
                <a:ea typeface="Kantumruy Pro Medium"/>
                <a:cs typeface="Kantumruy Pro Medium"/>
                <a:sym typeface="Kantumruy Pro"/>
              </a:rPr>
              <a:t>Save your favourite restaurants for later.</a:t>
            </a: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r>
              <a:rPr lang="en-CA" sz="1200" dirty="0">
                <a:solidFill>
                  <a:schemeClr val="dk1"/>
                </a:solidFill>
                <a:latin typeface="Kantumruy Pro Medium"/>
                <a:ea typeface="Kantumruy Pro Medium"/>
                <a:cs typeface="Kantumruy Pro Medium"/>
                <a:sym typeface="Kantumruy Pro"/>
              </a:rPr>
              <a:t>Restaurant names </a:t>
            </a:r>
            <a:r>
              <a:rPr lang="en-CA" sz="1200" i="1" dirty="0">
                <a:solidFill>
                  <a:schemeClr val="dk1"/>
                </a:solidFill>
                <a:latin typeface="Kantumruy Pro SemiBold"/>
                <a:ea typeface="Kantumruy Pro SemiBold"/>
                <a:cs typeface="Kantumruy Pro SemiBold"/>
                <a:sym typeface="Kantumruy Pro"/>
              </a:rPr>
              <a:t>autofill in search.</a:t>
            </a:r>
            <a:endParaRPr sz="1200" i="1" dirty="0">
              <a:solidFill>
                <a:schemeClr val="dk1"/>
              </a:solidFill>
              <a:latin typeface="Kantumruy Pro SemiBold"/>
              <a:ea typeface="Kantumruy Pro SemiBold"/>
              <a:cs typeface="Kantumruy Pro SemiBold"/>
              <a:sym typeface="Kantumruy Pro"/>
            </a:endParaRPr>
          </a:p>
          <a:p>
            <a:pPr marL="0" lvl="0" indent="0" algn="ctr" rtl="0">
              <a:spcBef>
                <a:spcPts val="0"/>
              </a:spcBef>
              <a:spcAft>
                <a:spcPts val="0"/>
              </a:spcAft>
              <a:buNone/>
            </a:pPr>
            <a:endParaRPr sz="1200" dirty="0">
              <a:solidFill>
                <a:schemeClr val="dk1"/>
              </a:solidFill>
              <a:latin typeface="Kantumruy Pro Medium"/>
              <a:ea typeface="Kantumruy Pro Medium"/>
              <a:cs typeface="Kantumruy Pro Medium"/>
              <a:sym typeface="Kantumruy Pro"/>
            </a:endParaRPr>
          </a:p>
          <a:p>
            <a:pPr marL="0" lvl="0" indent="0" algn="ctr" rtl="0">
              <a:spcBef>
                <a:spcPts val="0"/>
              </a:spcBef>
              <a:spcAft>
                <a:spcPts val="0"/>
              </a:spcAft>
              <a:buNone/>
            </a:pPr>
            <a:r>
              <a:rPr lang="en" sz="1200" dirty="0">
                <a:solidFill>
                  <a:schemeClr val="dk1"/>
                </a:solidFill>
                <a:latin typeface="Kantumruy Pro Medium"/>
                <a:ea typeface="Kantumruy Pro Medium"/>
                <a:cs typeface="Kantumruy Pro Medium"/>
                <a:sym typeface="Kantumruy Pro"/>
              </a:rPr>
              <a:t>Your reviews are editable.</a:t>
            </a:r>
            <a:endParaRPr sz="1200" dirty="0">
              <a:solidFill>
                <a:schemeClr val="dk1"/>
              </a:solidFill>
              <a:latin typeface="Kantumruy Pro Medium"/>
              <a:ea typeface="Kantumruy Pro Medium"/>
              <a:cs typeface="Kantumruy Pro Medium"/>
              <a:sym typeface="Kantumruy Pro"/>
            </a:endParaRPr>
          </a:p>
        </p:txBody>
      </p:sp>
    </p:spTree>
    <p:extLst>
      <p:ext uri="{BB962C8B-B14F-4D97-AF65-F5344CB8AC3E}">
        <p14:creationId xmlns:p14="http://schemas.microsoft.com/office/powerpoint/2010/main" val="3388047023"/>
      </p:ext>
    </p:extLst>
  </p:cSld>
  <p:clrMapOvr>
    <a:masterClrMapping/>
  </p:clrMapOvr>
  <mc:AlternateContent xmlns:mc="http://schemas.openxmlformats.org/markup-compatibility/2006" xmlns:p159="http://schemas.microsoft.com/office/powerpoint/2015/09/main">
    <mc:Choice Requires="p159">
      <p:transition spd="med">
        <p159:morph option="byWord"/>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438" name="Google Shape;438;p34"/>
          <p:cNvSpPr txBox="1">
            <a:spLocks noGrp="1"/>
          </p:cNvSpPr>
          <p:nvPr>
            <p:ph type="title"/>
          </p:nvPr>
        </p:nvSpPr>
        <p:spPr>
          <a:xfrm>
            <a:off x="2286150" y="1711500"/>
            <a:ext cx="4571700" cy="1092300"/>
          </a:xfrm>
        </p:spPr>
        <p:txBody>
          <a:bodyPr spcFirstLastPara="1" wrap="square" lIns="91425" tIns="91425" rIns="91425" bIns="91425" anchor="b" anchorCtr="0">
            <a:normAutofit/>
          </a:bodyPr>
          <a:lstStyle/>
          <a:p>
            <a:pPr marL="0" lvl="0" indent="0" rtl="0">
              <a:lnSpc>
                <a:spcPct val="90000"/>
              </a:lnSpc>
              <a:spcBef>
                <a:spcPts val="0"/>
              </a:spcBef>
              <a:spcAft>
                <a:spcPts val="0"/>
              </a:spcAft>
              <a:buNone/>
            </a:pPr>
            <a:r>
              <a:rPr lang="en" dirty="0"/>
              <a:t>Demo</a:t>
            </a:r>
            <a:endParaRPr lang="en-CA" dirty="0"/>
          </a:p>
        </p:txBody>
      </p:sp>
    </p:spTree>
  </p:cSld>
  <p:clrMapOvr>
    <a:masterClrMapping/>
  </p:clrMapOvr>
  <p:transition spd="slow">
    <p:push/>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sp>
        <p:nvSpPr>
          <p:cNvPr id="453" name="Google Shape;453;p34"/>
          <p:cNvSpPr/>
          <p:nvPr/>
        </p:nvSpPr>
        <p:spPr>
          <a:xfrm>
            <a:off x="7020187" y="2268925"/>
            <a:ext cx="502800" cy="5304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454" name="Google Shape;454;p34"/>
          <p:cNvSpPr/>
          <p:nvPr/>
        </p:nvSpPr>
        <p:spPr>
          <a:xfrm>
            <a:off x="4120063" y="1683325"/>
            <a:ext cx="585600" cy="5856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455" name="Google Shape;455;p34"/>
          <p:cNvSpPr txBox="1">
            <a:spLocks noGrp="1"/>
          </p:cNvSpPr>
          <p:nvPr>
            <p:ph type="subTitle" idx="4"/>
          </p:nvPr>
        </p:nvSpPr>
        <p:spPr>
          <a:xfrm>
            <a:off x="6196049" y="2868346"/>
            <a:ext cx="2151000" cy="428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Competitors</a:t>
            </a:r>
            <a:endParaRPr/>
          </a:p>
        </p:txBody>
      </p:sp>
      <p:sp>
        <p:nvSpPr>
          <p:cNvPr id="456" name="Google Shape;456;p34"/>
          <p:cNvSpPr txBox="1">
            <a:spLocks noGrp="1"/>
          </p:cNvSpPr>
          <p:nvPr>
            <p:ph type="subTitle" idx="1"/>
          </p:nvPr>
        </p:nvSpPr>
        <p:spPr>
          <a:xfrm>
            <a:off x="5943875" y="3228100"/>
            <a:ext cx="2641800" cy="1519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is our </a:t>
            </a:r>
            <a:r>
              <a:rPr lang="en" b="1"/>
              <a:t>unique</a:t>
            </a:r>
            <a:r>
              <a:rPr lang="en"/>
              <a:t> selling point?</a:t>
            </a:r>
            <a:endParaRPr/>
          </a:p>
        </p:txBody>
      </p:sp>
      <p:sp>
        <p:nvSpPr>
          <p:cNvPr id="457" name="Google Shape;457;p34"/>
          <p:cNvSpPr txBox="1">
            <a:spLocks noGrp="1"/>
          </p:cNvSpPr>
          <p:nvPr>
            <p:ph type="subTitle" idx="2"/>
          </p:nvPr>
        </p:nvSpPr>
        <p:spPr>
          <a:xfrm>
            <a:off x="3160063" y="2742325"/>
            <a:ext cx="2505600" cy="167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to make </a:t>
            </a:r>
            <a:r>
              <a:rPr lang="en" b="1"/>
              <a:t>revenues</a:t>
            </a:r>
            <a:r>
              <a:rPr lang="en"/>
              <a:t>?</a:t>
            </a:r>
            <a:endParaRPr/>
          </a:p>
        </p:txBody>
      </p:sp>
      <p:sp>
        <p:nvSpPr>
          <p:cNvPr id="458" name="Google Shape;458;p34"/>
          <p:cNvSpPr txBox="1">
            <a:spLocks noGrp="1"/>
          </p:cNvSpPr>
          <p:nvPr>
            <p:ph type="subTitle" idx="3"/>
          </p:nvPr>
        </p:nvSpPr>
        <p:spPr>
          <a:xfrm>
            <a:off x="3160063" y="2345127"/>
            <a:ext cx="2505600" cy="47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Monetization</a:t>
            </a:r>
            <a:endParaRPr/>
          </a:p>
        </p:txBody>
      </p:sp>
      <p:sp>
        <p:nvSpPr>
          <p:cNvPr id="459" name="Google Shape;459;p34"/>
          <p:cNvSpPr txBox="1">
            <a:spLocks noGrp="1"/>
          </p:cNvSpPr>
          <p:nvPr>
            <p:ph type="title"/>
          </p:nvPr>
        </p:nvSpPr>
        <p:spPr>
          <a:xfrm>
            <a:off x="658575" y="455788"/>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Your Feedback</a:t>
            </a:r>
            <a:endParaRPr/>
          </a:p>
        </p:txBody>
      </p:sp>
      <p:grpSp>
        <p:nvGrpSpPr>
          <p:cNvPr id="460" name="Google Shape;460;p34"/>
          <p:cNvGrpSpPr/>
          <p:nvPr/>
        </p:nvGrpSpPr>
        <p:grpSpPr>
          <a:xfrm>
            <a:off x="4296977" y="1739422"/>
            <a:ext cx="231781" cy="473415"/>
            <a:chOff x="2749016" y="4291176"/>
            <a:chExt cx="150831" cy="336926"/>
          </a:xfrm>
        </p:grpSpPr>
        <p:sp>
          <p:nvSpPr>
            <p:cNvPr id="461" name="Google Shape;461;p3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3876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 name="Google Shape;465;p34"/>
          <p:cNvSpPr/>
          <p:nvPr/>
        </p:nvSpPr>
        <p:spPr>
          <a:xfrm>
            <a:off x="1510422" y="2268925"/>
            <a:ext cx="519600" cy="5517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Kantumruy Pro Medium"/>
              <a:ea typeface="Kantumruy Pro Medium"/>
              <a:cs typeface="Kantumruy Pro Medium"/>
              <a:sym typeface="Kantumruy Pro"/>
            </a:endParaRPr>
          </a:p>
        </p:txBody>
      </p:sp>
      <p:sp>
        <p:nvSpPr>
          <p:cNvPr id="466" name="Google Shape;466;p34"/>
          <p:cNvSpPr txBox="1">
            <a:spLocks noGrp="1"/>
          </p:cNvSpPr>
          <p:nvPr>
            <p:ph type="subTitle" idx="4"/>
          </p:nvPr>
        </p:nvSpPr>
        <p:spPr>
          <a:xfrm>
            <a:off x="658576" y="2892477"/>
            <a:ext cx="2223300" cy="446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Engagement</a:t>
            </a:r>
            <a:endParaRPr/>
          </a:p>
        </p:txBody>
      </p:sp>
      <p:sp>
        <p:nvSpPr>
          <p:cNvPr id="467" name="Google Shape;467;p34"/>
          <p:cNvSpPr txBox="1">
            <a:spLocks noGrp="1"/>
          </p:cNvSpPr>
          <p:nvPr>
            <p:ph type="subTitle" idx="1"/>
          </p:nvPr>
        </p:nvSpPr>
        <p:spPr>
          <a:xfrm>
            <a:off x="658575" y="3266719"/>
            <a:ext cx="2223300" cy="158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is it </a:t>
            </a:r>
            <a:r>
              <a:rPr lang="en" b="1"/>
              <a:t>sticky</a:t>
            </a:r>
            <a:r>
              <a:rPr lang="en"/>
              <a:t>?</a:t>
            </a:r>
            <a:endParaRPr/>
          </a:p>
        </p:txBody>
      </p:sp>
      <p:grpSp>
        <p:nvGrpSpPr>
          <p:cNvPr id="468" name="Google Shape;468;p34"/>
          <p:cNvGrpSpPr/>
          <p:nvPr/>
        </p:nvGrpSpPr>
        <p:grpSpPr>
          <a:xfrm>
            <a:off x="1549037" y="2321833"/>
            <a:ext cx="442387" cy="446057"/>
            <a:chOff x="3235438" y="1970604"/>
            <a:chExt cx="354363" cy="354745"/>
          </a:xfrm>
        </p:grpSpPr>
        <p:sp>
          <p:nvSpPr>
            <p:cNvPr id="469" name="Google Shape;469;p3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4A86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34"/>
          <p:cNvGrpSpPr/>
          <p:nvPr/>
        </p:nvGrpSpPr>
        <p:grpSpPr>
          <a:xfrm>
            <a:off x="7082687" y="2313892"/>
            <a:ext cx="377939" cy="440424"/>
            <a:chOff x="4019984" y="3805393"/>
            <a:chExt cx="293704" cy="353954"/>
          </a:xfrm>
        </p:grpSpPr>
        <p:sp>
          <p:nvSpPr>
            <p:cNvPr id="483" name="Google Shape;483;p3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Cost Reduction in Manufacturing Industry Project Proposal by Slidesgo">
  <a:themeElements>
    <a:clrScheme name="Simple Light">
      <a:dk1>
        <a:srgbClr val="191919"/>
      </a:dk1>
      <a:lt1>
        <a:srgbClr val="FFF7EB"/>
      </a:lt1>
      <a:dk2>
        <a:srgbClr val="F06D4E"/>
      </a:dk2>
      <a:lt2>
        <a:srgbClr val="FF9074"/>
      </a:lt2>
      <a:accent1>
        <a:srgbClr val="FFAF9D"/>
      </a:accent1>
      <a:accent2>
        <a:srgbClr val="FCCFC6"/>
      </a:accent2>
      <a:accent3>
        <a:srgbClr val="FFFFFF"/>
      </a:accent3>
      <a:accent4>
        <a:srgbClr val="FFFFF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2658</Words>
  <Application>Microsoft Macintosh PowerPoint</Application>
  <PresentationFormat>On-screen Show (16:9)</PresentationFormat>
  <Paragraphs>515</Paragraphs>
  <Slides>57</Slides>
  <Notes>57</Notes>
  <HiddenSlides>42</HiddenSlides>
  <MMClips>0</MMClips>
  <ScaleCrop>false</ScaleCrop>
  <HeadingPairs>
    <vt:vector size="6" baseType="variant">
      <vt:variant>
        <vt:lpstr>Fonts Used</vt:lpstr>
      </vt:variant>
      <vt:variant>
        <vt:i4>13</vt:i4>
      </vt:variant>
      <vt:variant>
        <vt:lpstr>Theme</vt:lpstr>
      </vt:variant>
      <vt:variant>
        <vt:i4>1</vt:i4>
      </vt:variant>
      <vt:variant>
        <vt:lpstr>Slide Titles</vt:lpstr>
      </vt:variant>
      <vt:variant>
        <vt:i4>57</vt:i4>
      </vt:variant>
    </vt:vector>
  </HeadingPairs>
  <TitlesOfParts>
    <vt:vector size="71" baseType="lpstr">
      <vt:lpstr>Roboto Condensed</vt:lpstr>
      <vt:lpstr>Roboto Medium</vt:lpstr>
      <vt:lpstr>Open Sans</vt:lpstr>
      <vt:lpstr>Sora</vt:lpstr>
      <vt:lpstr>Amatic SC</vt:lpstr>
      <vt:lpstr>Roboto</vt:lpstr>
      <vt:lpstr>Kantumruy Pro Medium</vt:lpstr>
      <vt:lpstr>Anaheim</vt:lpstr>
      <vt:lpstr>Calibri</vt:lpstr>
      <vt:lpstr>Kantumruy Pro</vt:lpstr>
      <vt:lpstr>Sora SemiBold</vt:lpstr>
      <vt:lpstr>Arial</vt:lpstr>
      <vt:lpstr>Kantumruy Pro Light</vt:lpstr>
      <vt:lpstr>Cost Reduction in Manufacturing Industry Project Proposal by Slidesgo</vt:lpstr>
      <vt:lpstr>RestauWants</vt:lpstr>
      <vt:lpstr>Intro</vt:lpstr>
      <vt:lpstr>Quick Recap</vt:lpstr>
      <vt:lpstr>Progress Update</vt:lpstr>
      <vt:lpstr>Progress Update</vt:lpstr>
      <vt:lpstr>Progress Update</vt:lpstr>
      <vt:lpstr>Progress Update</vt:lpstr>
      <vt:lpstr>Demo</vt:lpstr>
      <vt:lpstr>Your Feedback</vt:lpstr>
      <vt:lpstr>Our New Solution</vt:lpstr>
      <vt:lpstr>24 Interviews</vt:lpstr>
      <vt:lpstr>The Results</vt:lpstr>
      <vt:lpstr>Our Competitors: Feast</vt:lpstr>
      <vt:lpstr>Our Competitors: Yummi</vt:lpstr>
      <vt:lpstr>Roadmap</vt:lpstr>
      <vt:lpstr>The Restauwants Team</vt:lpstr>
      <vt:lpstr>Thanks!</vt:lpstr>
      <vt:lpstr>Cost Reduction in Manufacturing Industry Project Proposal</vt:lpstr>
      <vt:lpstr>Contents of this template</vt:lpstr>
      <vt:lpstr>Table of contents</vt:lpstr>
      <vt:lpstr>How to create a project proposal</vt:lpstr>
      <vt:lpstr>Objectives of the project</vt:lpstr>
      <vt:lpstr>Objectives</vt:lpstr>
      <vt:lpstr>Resources</vt:lpstr>
      <vt:lpstr>Budget</vt:lpstr>
      <vt:lpstr>Solutions</vt:lpstr>
      <vt:lpstr>200 units</vt:lpstr>
      <vt:lpstr>10 million</vt:lpstr>
      <vt:lpstr>Project data</vt:lpstr>
      <vt:lpstr>Project activities</vt:lpstr>
      <vt:lpstr>What to show in a mockup</vt:lpstr>
      <vt:lpstr>Project timeline</vt:lpstr>
      <vt:lpstr>Project roadmap</vt:lpstr>
      <vt:lpstr>Photo showcase</vt:lpstr>
      <vt:lpstr>Project expenses</vt:lpstr>
      <vt:lpstr>KPI dashboard</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RestauWants</dc:title>
  <cp:lastModifiedBy>Norman Anderson</cp:lastModifiedBy>
  <cp:revision>2</cp:revision>
  <dcterms:modified xsi:type="dcterms:W3CDTF">2024-03-08T20:54:57Z</dcterms:modified>
</cp:coreProperties>
</file>