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Sora SemiBold"/>
      <p:regular r:id="rId18"/>
      <p:bold r:id="rId19"/>
    </p:embeddedFont>
    <p:embeddedFont>
      <p:font typeface="Kantumruy Pro"/>
      <p:regular r:id="rId20"/>
      <p:bold r:id="rId21"/>
      <p:italic r:id="rId22"/>
      <p:boldItalic r:id="rId23"/>
    </p:embeddedFont>
    <p:embeddedFont>
      <p:font typeface="Sora"/>
      <p:regular r:id="rId24"/>
      <p:bold r:id="rId25"/>
    </p:embeddedFont>
    <p:embeddedFont>
      <p:font typeface="Lily Script On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ntumruyPro-regular.fntdata"/><Relationship Id="rId22" Type="http://schemas.openxmlformats.org/officeDocument/2006/relationships/font" Target="fonts/KantumruyPro-italic.fntdata"/><Relationship Id="rId21" Type="http://schemas.openxmlformats.org/officeDocument/2006/relationships/font" Target="fonts/KantumruyPro-bold.fntdata"/><Relationship Id="rId24" Type="http://schemas.openxmlformats.org/officeDocument/2006/relationships/font" Target="fonts/Sora-regular.fntdata"/><Relationship Id="rId23" Type="http://schemas.openxmlformats.org/officeDocument/2006/relationships/font" Target="fonts/Kantumruy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lyScriptOne-regular.fntdata"/><Relationship Id="rId25" Type="http://schemas.openxmlformats.org/officeDocument/2006/relationships/font" Target="fonts/Sor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SoraSemiBold-bold.fntdata"/><Relationship Id="rId18" Type="http://schemas.openxmlformats.org/officeDocument/2006/relationships/font" Target="fonts/Sora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c075c1b3fa_4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c075c1b3fa_4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c07646e79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c07646e79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c95a2995ba_4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c95a2995ba_4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c075c1b3fa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c075c1b3fa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c947f0516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c947f0516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075c1b3fa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c075c1b3fa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95a2995ba_4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c95a2995ba_4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c075c1b3fa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c075c1b3fa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075c1b3fa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c075c1b3fa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c07646e7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c07646e7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c07646e7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c07646e7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Callum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c075c1b3fa_2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c075c1b3fa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118850" y="1200650"/>
            <a:ext cx="6906300" cy="232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286150" y="3697800"/>
            <a:ext cx="4571700" cy="475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19" y="539500"/>
            <a:ext cx="713232" cy="623450"/>
            <a:chOff x="3188800" y="227775"/>
            <a:chExt cx="1170000" cy="623450"/>
          </a:xfrm>
        </p:grpSpPr>
        <p:sp>
          <p:nvSpPr>
            <p:cNvPr id="13" name="Google Shape;13;p2"/>
            <p:cNvSpPr/>
            <p:nvPr/>
          </p:nvSpPr>
          <p:spPr>
            <a:xfrm>
              <a:off x="3188800" y="227775"/>
              <a:ext cx="1170000" cy="165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188800" y="456700"/>
              <a:ext cx="1170000" cy="165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188800" y="685625"/>
              <a:ext cx="1170000" cy="165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81" name="Google Shape;81;p11"/>
          <p:cNvSpPr txBox="1"/>
          <p:nvPr>
            <p:ph hasCustomPrompt="1" type="title"/>
          </p:nvPr>
        </p:nvSpPr>
        <p:spPr>
          <a:xfrm>
            <a:off x="2286150" y="1711500"/>
            <a:ext cx="4571700" cy="109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/>
          <p:nvPr>
            <p:ph idx="1" type="subTitle"/>
          </p:nvPr>
        </p:nvSpPr>
        <p:spPr>
          <a:xfrm>
            <a:off x="2286150" y="2803800"/>
            <a:ext cx="4571700" cy="475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83" name="Google Shape;83;p11"/>
          <p:cNvGrpSpPr/>
          <p:nvPr/>
        </p:nvGrpSpPr>
        <p:grpSpPr>
          <a:xfrm>
            <a:off x="713235" y="9"/>
            <a:ext cx="6569700" cy="5587234"/>
            <a:chOff x="713235" y="9"/>
            <a:chExt cx="6569700" cy="5587234"/>
          </a:xfrm>
        </p:grpSpPr>
        <p:grpSp>
          <p:nvGrpSpPr>
            <p:cNvPr id="84" name="Google Shape;84;p11"/>
            <p:cNvGrpSpPr/>
            <p:nvPr/>
          </p:nvGrpSpPr>
          <p:grpSpPr>
            <a:xfrm rot="-5400000">
              <a:off x="1373052" y="3607794"/>
              <a:ext cx="1319633" cy="2639265"/>
              <a:chOff x="8430775" y="1772275"/>
              <a:chExt cx="1482900" cy="2965800"/>
            </a:xfrm>
          </p:grpSpPr>
          <p:sp>
            <p:nvSpPr>
              <p:cNvPr id="85" name="Google Shape;85;p11"/>
              <p:cNvSpPr/>
              <p:nvPr/>
            </p:nvSpPr>
            <p:spPr>
              <a:xfrm rot="5400000">
                <a:off x="8430775" y="1772275"/>
                <a:ext cx="1482900" cy="14829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86" name="Google Shape;86;p11"/>
              <p:cNvSpPr/>
              <p:nvPr/>
            </p:nvSpPr>
            <p:spPr>
              <a:xfrm rot="5400000">
                <a:off x="8430775" y="3255175"/>
                <a:ext cx="1482900" cy="14829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</p:grpSp>
        <p:grpSp>
          <p:nvGrpSpPr>
            <p:cNvPr id="87" name="Google Shape;87;p11"/>
            <p:cNvGrpSpPr/>
            <p:nvPr/>
          </p:nvGrpSpPr>
          <p:grpSpPr>
            <a:xfrm rot="5400000">
              <a:off x="6614594" y="44900"/>
              <a:ext cx="713232" cy="623450"/>
              <a:chOff x="3188800" y="227775"/>
              <a:chExt cx="1170000" cy="623450"/>
            </a:xfrm>
          </p:grpSpPr>
          <p:sp>
            <p:nvSpPr>
              <p:cNvPr id="88" name="Google Shape;88;p11"/>
              <p:cNvSpPr/>
              <p:nvPr/>
            </p:nvSpPr>
            <p:spPr>
              <a:xfrm>
                <a:off x="3188800" y="22777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89" name="Google Shape;89;p11"/>
              <p:cNvSpPr/>
              <p:nvPr/>
            </p:nvSpPr>
            <p:spPr>
              <a:xfrm>
                <a:off x="3188800" y="456700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90" name="Google Shape;90;p11"/>
              <p:cNvSpPr/>
              <p:nvPr/>
            </p:nvSpPr>
            <p:spPr>
              <a:xfrm>
                <a:off x="3188800" y="68562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</p:grpSp>
      </p:grpSp>
      <p:cxnSp>
        <p:nvCxnSpPr>
          <p:cNvPr id="91" name="Google Shape;91;p11"/>
          <p:cNvCxnSpPr/>
          <p:nvPr/>
        </p:nvCxnSpPr>
        <p:spPr>
          <a:xfrm rot="10800000">
            <a:off x="6863400" y="4604000"/>
            <a:ext cx="2280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hasCustomPrompt="1" idx="2" type="title"/>
          </p:nvPr>
        </p:nvSpPr>
        <p:spPr>
          <a:xfrm>
            <a:off x="873350" y="1734758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/>
          <p:nvPr>
            <p:ph hasCustomPrompt="1" idx="3" type="title"/>
          </p:nvPr>
        </p:nvSpPr>
        <p:spPr>
          <a:xfrm>
            <a:off x="4673050" y="173474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hasCustomPrompt="1" idx="4" type="title"/>
          </p:nvPr>
        </p:nvSpPr>
        <p:spPr>
          <a:xfrm>
            <a:off x="873350" y="269787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/>
          <p:nvPr>
            <p:ph hasCustomPrompt="1" idx="5" type="title"/>
          </p:nvPr>
        </p:nvSpPr>
        <p:spPr>
          <a:xfrm>
            <a:off x="4673050" y="2697866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/>
          <p:nvPr>
            <p:ph hasCustomPrompt="1" idx="6" type="title"/>
          </p:nvPr>
        </p:nvSpPr>
        <p:spPr>
          <a:xfrm>
            <a:off x="873350" y="3660983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/>
          <p:nvPr>
            <p:ph hasCustomPrompt="1" idx="7" type="title"/>
          </p:nvPr>
        </p:nvSpPr>
        <p:spPr>
          <a:xfrm>
            <a:off x="4673050" y="366099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/>
          <p:nvPr>
            <p:ph idx="1" type="subTitle"/>
          </p:nvPr>
        </p:nvSpPr>
        <p:spPr>
          <a:xfrm>
            <a:off x="1659900" y="1734750"/>
            <a:ext cx="2786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8" type="subTitle"/>
          </p:nvPr>
        </p:nvSpPr>
        <p:spPr>
          <a:xfrm>
            <a:off x="1659900" y="2697863"/>
            <a:ext cx="2786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9" type="subTitle"/>
          </p:nvPr>
        </p:nvSpPr>
        <p:spPr>
          <a:xfrm>
            <a:off x="1659900" y="3660975"/>
            <a:ext cx="2786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5" name="Google Shape;105;p13"/>
          <p:cNvSpPr txBox="1"/>
          <p:nvPr>
            <p:ph idx="13" type="subTitle"/>
          </p:nvPr>
        </p:nvSpPr>
        <p:spPr>
          <a:xfrm>
            <a:off x="5483950" y="1734750"/>
            <a:ext cx="2786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4" type="subTitle"/>
          </p:nvPr>
        </p:nvSpPr>
        <p:spPr>
          <a:xfrm>
            <a:off x="5483950" y="2697875"/>
            <a:ext cx="2786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15" type="subTitle"/>
          </p:nvPr>
        </p:nvSpPr>
        <p:spPr>
          <a:xfrm>
            <a:off x="5483950" y="3661000"/>
            <a:ext cx="2786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108" name="Google Shape;108;p13"/>
          <p:cNvGrpSpPr/>
          <p:nvPr/>
        </p:nvGrpSpPr>
        <p:grpSpPr>
          <a:xfrm>
            <a:off x="8409301" y="0"/>
            <a:ext cx="734698" cy="5143503"/>
            <a:chOff x="8409301" y="0"/>
            <a:chExt cx="734698" cy="5143503"/>
          </a:xfrm>
        </p:grpSpPr>
        <p:sp>
          <p:nvSpPr>
            <p:cNvPr id="109" name="Google Shape;109;p13"/>
            <p:cNvSpPr/>
            <p:nvPr/>
          </p:nvSpPr>
          <p:spPr>
            <a:xfrm>
              <a:off x="8409301" y="4408605"/>
              <a:ext cx="734698" cy="734898"/>
            </a:xfrm>
            <a:custGeom>
              <a:rect b="b" l="l" r="r" t="t"/>
              <a:pathLst>
                <a:path extrusionOk="0" h="3866" w="3865">
                  <a:moveTo>
                    <a:pt x="0" y="3866"/>
                  </a:moveTo>
                  <a:lnTo>
                    <a:pt x="3865" y="3866"/>
                  </a:lnTo>
                  <a:lnTo>
                    <a:pt x="3865" y="0"/>
                  </a:lnTo>
                  <a:cubicBezTo>
                    <a:pt x="1730" y="1"/>
                    <a:pt x="0" y="1731"/>
                    <a:pt x="0" y="3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" name="Google Shape;110;p13"/>
            <p:cNvCxnSpPr/>
            <p:nvPr/>
          </p:nvCxnSpPr>
          <p:spPr>
            <a:xfrm>
              <a:off x="8430775" y="0"/>
              <a:ext cx="0" cy="167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BLANK_1_1_1_1_1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113" name="Google Shape;113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14" name="Google Shape;114;p14"/>
          <p:cNvGrpSpPr/>
          <p:nvPr/>
        </p:nvGrpSpPr>
        <p:grpSpPr>
          <a:xfrm>
            <a:off x="125" y="539500"/>
            <a:ext cx="9091575" cy="4598957"/>
            <a:chOff x="125" y="539500"/>
            <a:chExt cx="9091575" cy="4598957"/>
          </a:xfrm>
        </p:grpSpPr>
        <p:grpSp>
          <p:nvGrpSpPr>
            <p:cNvPr id="115" name="Google Shape;115;p14"/>
            <p:cNvGrpSpPr/>
            <p:nvPr/>
          </p:nvGrpSpPr>
          <p:grpSpPr>
            <a:xfrm rot="5400000">
              <a:off x="764497" y="4559504"/>
              <a:ext cx="534456" cy="623450"/>
              <a:chOff x="3188800" y="227775"/>
              <a:chExt cx="1170000" cy="623450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3188800" y="22777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>
                <a:off x="3188800" y="456700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118" name="Google Shape;118;p14"/>
              <p:cNvSpPr/>
              <p:nvPr/>
            </p:nvSpPr>
            <p:spPr>
              <a:xfrm>
                <a:off x="3188800" y="68562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</p:grpSp>
        <p:sp>
          <p:nvSpPr>
            <p:cNvPr id="119" name="Google Shape;119;p14"/>
            <p:cNvSpPr/>
            <p:nvPr/>
          </p:nvSpPr>
          <p:spPr>
            <a:xfrm rot="5400000">
              <a:off x="8506100" y="681700"/>
              <a:ext cx="585600" cy="585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  <p:cxnSp>
          <p:nvCxnSpPr>
            <p:cNvPr id="120" name="Google Shape;120;p14"/>
            <p:cNvCxnSpPr/>
            <p:nvPr/>
          </p:nvCxnSpPr>
          <p:spPr>
            <a:xfrm rot="10800000">
              <a:off x="125" y="539500"/>
              <a:ext cx="1010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123" name="Google Shape;123;p15"/>
          <p:cNvSpPr txBox="1"/>
          <p:nvPr>
            <p:ph type="title"/>
          </p:nvPr>
        </p:nvSpPr>
        <p:spPr>
          <a:xfrm>
            <a:off x="3511060" y="932561"/>
            <a:ext cx="3205500" cy="105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1" type="subTitle"/>
          </p:nvPr>
        </p:nvSpPr>
        <p:spPr>
          <a:xfrm>
            <a:off x="3511063" y="2140661"/>
            <a:ext cx="4373700" cy="20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127" name="Google Shape;127;p16"/>
          <p:cNvSpPr txBox="1"/>
          <p:nvPr>
            <p:ph type="title"/>
          </p:nvPr>
        </p:nvSpPr>
        <p:spPr>
          <a:xfrm>
            <a:off x="713225" y="539500"/>
            <a:ext cx="25056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16"/>
          <p:cNvSpPr txBox="1"/>
          <p:nvPr>
            <p:ph idx="1" type="subTitle"/>
          </p:nvPr>
        </p:nvSpPr>
        <p:spPr>
          <a:xfrm>
            <a:off x="713225" y="1686100"/>
            <a:ext cx="2505600" cy="10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9" name="Google Shape;129;p16"/>
          <p:cNvSpPr/>
          <p:nvPr>
            <p:ph idx="2" type="pic"/>
          </p:nvPr>
        </p:nvSpPr>
        <p:spPr>
          <a:xfrm>
            <a:off x="5571475" y="539650"/>
            <a:ext cx="2859300" cy="223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6"/>
          <p:cNvSpPr/>
          <p:nvPr>
            <p:ph idx="3" type="pic"/>
          </p:nvPr>
        </p:nvSpPr>
        <p:spPr>
          <a:xfrm>
            <a:off x="3502625" y="539500"/>
            <a:ext cx="2005500" cy="223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6"/>
          <p:cNvSpPr/>
          <p:nvPr>
            <p:ph idx="4" type="pic"/>
          </p:nvPr>
        </p:nvSpPr>
        <p:spPr>
          <a:xfrm>
            <a:off x="713225" y="2826075"/>
            <a:ext cx="4795200" cy="177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6"/>
          <p:cNvSpPr/>
          <p:nvPr>
            <p:ph idx="5" type="pic"/>
          </p:nvPr>
        </p:nvSpPr>
        <p:spPr>
          <a:xfrm>
            <a:off x="5571475" y="2826075"/>
            <a:ext cx="2859300" cy="177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135" name="Google Shape;135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720000" y="1215750"/>
            <a:ext cx="7704000" cy="1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1pPr>
            <a:lvl2pPr indent="-3048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137" name="Google Shape;137;p17"/>
          <p:cNvGrpSpPr/>
          <p:nvPr/>
        </p:nvGrpSpPr>
        <p:grpSpPr>
          <a:xfrm>
            <a:off x="19" y="539500"/>
            <a:ext cx="9143980" cy="4604003"/>
            <a:chOff x="19" y="539500"/>
            <a:chExt cx="9143980" cy="4604003"/>
          </a:xfrm>
        </p:grpSpPr>
        <p:sp>
          <p:nvSpPr>
            <p:cNvPr id="138" name="Google Shape;138;p17"/>
            <p:cNvSpPr/>
            <p:nvPr/>
          </p:nvSpPr>
          <p:spPr>
            <a:xfrm>
              <a:off x="8409301" y="4408605"/>
              <a:ext cx="734698" cy="734898"/>
            </a:xfrm>
            <a:custGeom>
              <a:rect b="b" l="l" r="r" t="t"/>
              <a:pathLst>
                <a:path extrusionOk="0" h="3866" w="3865">
                  <a:moveTo>
                    <a:pt x="0" y="3866"/>
                  </a:moveTo>
                  <a:lnTo>
                    <a:pt x="3865" y="3866"/>
                  </a:lnTo>
                  <a:lnTo>
                    <a:pt x="3865" y="0"/>
                  </a:lnTo>
                  <a:cubicBezTo>
                    <a:pt x="1730" y="1"/>
                    <a:pt x="0" y="1731"/>
                    <a:pt x="0" y="3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" name="Google Shape;139;p17"/>
            <p:cNvGrpSpPr/>
            <p:nvPr/>
          </p:nvGrpSpPr>
          <p:grpSpPr>
            <a:xfrm>
              <a:off x="19" y="539500"/>
              <a:ext cx="713232" cy="623450"/>
              <a:chOff x="3188800" y="227775"/>
              <a:chExt cx="1170000" cy="623450"/>
            </a:xfrm>
          </p:grpSpPr>
          <p:sp>
            <p:nvSpPr>
              <p:cNvPr id="140" name="Google Shape;140;p17"/>
              <p:cNvSpPr/>
              <p:nvPr/>
            </p:nvSpPr>
            <p:spPr>
              <a:xfrm>
                <a:off x="3188800" y="22777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3188800" y="456700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3188800" y="68562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_1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145" name="Google Shape;145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1pPr>
            <a:lvl2pPr indent="-3048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147" name="Google Shape;147;p18"/>
          <p:cNvGrpSpPr/>
          <p:nvPr/>
        </p:nvGrpSpPr>
        <p:grpSpPr>
          <a:xfrm flipH="1">
            <a:off x="19" y="539500"/>
            <a:ext cx="9143980" cy="4604003"/>
            <a:chOff x="19" y="539500"/>
            <a:chExt cx="9143980" cy="4604003"/>
          </a:xfrm>
        </p:grpSpPr>
        <p:sp>
          <p:nvSpPr>
            <p:cNvPr id="148" name="Google Shape;148;p18"/>
            <p:cNvSpPr/>
            <p:nvPr/>
          </p:nvSpPr>
          <p:spPr>
            <a:xfrm>
              <a:off x="8409301" y="4408605"/>
              <a:ext cx="734698" cy="734898"/>
            </a:xfrm>
            <a:custGeom>
              <a:rect b="b" l="l" r="r" t="t"/>
              <a:pathLst>
                <a:path extrusionOk="0" h="3866" w="3865">
                  <a:moveTo>
                    <a:pt x="0" y="3866"/>
                  </a:moveTo>
                  <a:lnTo>
                    <a:pt x="3865" y="3866"/>
                  </a:lnTo>
                  <a:lnTo>
                    <a:pt x="3865" y="0"/>
                  </a:lnTo>
                  <a:cubicBezTo>
                    <a:pt x="1730" y="1"/>
                    <a:pt x="0" y="1731"/>
                    <a:pt x="0" y="3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149;p18"/>
            <p:cNvGrpSpPr/>
            <p:nvPr/>
          </p:nvGrpSpPr>
          <p:grpSpPr>
            <a:xfrm>
              <a:off x="19" y="539500"/>
              <a:ext cx="713232" cy="623450"/>
              <a:chOff x="3188800" y="227775"/>
              <a:chExt cx="1170000" cy="623450"/>
            </a:xfrm>
          </p:grpSpPr>
          <p:sp>
            <p:nvSpPr>
              <p:cNvPr id="150" name="Google Shape;150;p18"/>
              <p:cNvSpPr/>
              <p:nvPr/>
            </p:nvSpPr>
            <p:spPr>
              <a:xfrm>
                <a:off x="3188800" y="22777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>
                <a:off x="3188800" y="456700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3188800" y="68562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155" name="Google Shape;155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909013" y="2224225"/>
            <a:ext cx="2174700" cy="19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7" name="Google Shape;157;p19"/>
          <p:cNvSpPr txBox="1"/>
          <p:nvPr>
            <p:ph idx="2" type="subTitle"/>
          </p:nvPr>
        </p:nvSpPr>
        <p:spPr>
          <a:xfrm>
            <a:off x="3581658" y="2224225"/>
            <a:ext cx="2174700" cy="19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19"/>
          <p:cNvSpPr txBox="1"/>
          <p:nvPr>
            <p:ph idx="3" type="subTitle"/>
          </p:nvPr>
        </p:nvSpPr>
        <p:spPr>
          <a:xfrm>
            <a:off x="6060284" y="2224225"/>
            <a:ext cx="2174700" cy="19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4" type="subTitle"/>
          </p:nvPr>
        </p:nvSpPr>
        <p:spPr>
          <a:xfrm>
            <a:off x="909013" y="1592125"/>
            <a:ext cx="21747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60" name="Google Shape;160;p19"/>
          <p:cNvSpPr txBox="1"/>
          <p:nvPr>
            <p:ph idx="5" type="subTitle"/>
          </p:nvPr>
        </p:nvSpPr>
        <p:spPr>
          <a:xfrm>
            <a:off x="3581658" y="1592125"/>
            <a:ext cx="21747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61" name="Google Shape;161;p19"/>
          <p:cNvSpPr txBox="1"/>
          <p:nvPr>
            <p:ph idx="6" type="subTitle"/>
          </p:nvPr>
        </p:nvSpPr>
        <p:spPr>
          <a:xfrm>
            <a:off x="6060278" y="1592125"/>
            <a:ext cx="21747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164" name="Google Shape;164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5" name="Google Shape;165;p20"/>
          <p:cNvSpPr txBox="1"/>
          <p:nvPr>
            <p:ph idx="1" type="subTitle"/>
          </p:nvPr>
        </p:nvSpPr>
        <p:spPr>
          <a:xfrm>
            <a:off x="1001586" y="1576200"/>
            <a:ext cx="33144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6" name="Google Shape;166;p20"/>
          <p:cNvSpPr txBox="1"/>
          <p:nvPr>
            <p:ph idx="2" type="subTitle"/>
          </p:nvPr>
        </p:nvSpPr>
        <p:spPr>
          <a:xfrm>
            <a:off x="4828039" y="1576200"/>
            <a:ext cx="33144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7" name="Google Shape;167;p20"/>
          <p:cNvSpPr txBox="1"/>
          <p:nvPr>
            <p:ph idx="3" type="subTitle"/>
          </p:nvPr>
        </p:nvSpPr>
        <p:spPr>
          <a:xfrm>
            <a:off x="1001561" y="3312975"/>
            <a:ext cx="33144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20"/>
          <p:cNvSpPr txBox="1"/>
          <p:nvPr>
            <p:ph idx="4" type="subTitle"/>
          </p:nvPr>
        </p:nvSpPr>
        <p:spPr>
          <a:xfrm>
            <a:off x="4828014" y="3312975"/>
            <a:ext cx="33144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5" type="subTitle"/>
          </p:nvPr>
        </p:nvSpPr>
        <p:spPr>
          <a:xfrm>
            <a:off x="1001588" y="1179000"/>
            <a:ext cx="3314400" cy="4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70" name="Google Shape;170;p20"/>
          <p:cNvSpPr txBox="1"/>
          <p:nvPr>
            <p:ph idx="6" type="subTitle"/>
          </p:nvPr>
        </p:nvSpPr>
        <p:spPr>
          <a:xfrm>
            <a:off x="1001588" y="2915775"/>
            <a:ext cx="3314400" cy="4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71" name="Google Shape;171;p20"/>
          <p:cNvSpPr txBox="1"/>
          <p:nvPr>
            <p:ph idx="7" type="subTitle"/>
          </p:nvPr>
        </p:nvSpPr>
        <p:spPr>
          <a:xfrm>
            <a:off x="4828012" y="1179000"/>
            <a:ext cx="3314400" cy="4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72" name="Google Shape;172;p20"/>
          <p:cNvSpPr txBox="1"/>
          <p:nvPr>
            <p:ph idx="8" type="subTitle"/>
          </p:nvPr>
        </p:nvSpPr>
        <p:spPr>
          <a:xfrm>
            <a:off x="4828012" y="2915775"/>
            <a:ext cx="3314400" cy="4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173" name="Google Shape;173;p20"/>
          <p:cNvGrpSpPr/>
          <p:nvPr/>
        </p:nvGrpSpPr>
        <p:grpSpPr>
          <a:xfrm>
            <a:off x="9" y="816125"/>
            <a:ext cx="9144018" cy="4327387"/>
            <a:chOff x="9" y="816125"/>
            <a:chExt cx="9144018" cy="4327387"/>
          </a:xfrm>
        </p:grpSpPr>
        <p:grpSp>
          <p:nvGrpSpPr>
            <p:cNvPr id="174" name="Google Shape;174;p20"/>
            <p:cNvGrpSpPr/>
            <p:nvPr/>
          </p:nvGrpSpPr>
          <p:grpSpPr>
            <a:xfrm>
              <a:off x="8430795" y="816125"/>
              <a:ext cx="713232" cy="623450"/>
              <a:chOff x="3188800" y="227775"/>
              <a:chExt cx="1170000" cy="623450"/>
            </a:xfrm>
          </p:grpSpPr>
          <p:sp>
            <p:nvSpPr>
              <p:cNvPr id="175" name="Google Shape;175;p20"/>
              <p:cNvSpPr/>
              <p:nvPr/>
            </p:nvSpPr>
            <p:spPr>
              <a:xfrm>
                <a:off x="3188800" y="22777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176" name="Google Shape;176;p20"/>
              <p:cNvSpPr/>
              <p:nvPr/>
            </p:nvSpPr>
            <p:spPr>
              <a:xfrm>
                <a:off x="3188800" y="456700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177" name="Google Shape;177;p20"/>
              <p:cNvSpPr/>
              <p:nvPr/>
            </p:nvSpPr>
            <p:spPr>
              <a:xfrm>
                <a:off x="3188800" y="68562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</p:grpSp>
        <p:sp>
          <p:nvSpPr>
            <p:cNvPr id="178" name="Google Shape;178;p20"/>
            <p:cNvSpPr/>
            <p:nvPr/>
          </p:nvSpPr>
          <p:spPr>
            <a:xfrm rot="5400000">
              <a:off x="97" y="4424195"/>
              <a:ext cx="719228" cy="719405"/>
            </a:xfrm>
            <a:custGeom>
              <a:rect b="b" l="l" r="r" t="t"/>
              <a:pathLst>
                <a:path extrusionOk="0" h="3866" w="3865">
                  <a:moveTo>
                    <a:pt x="0" y="3866"/>
                  </a:moveTo>
                  <a:lnTo>
                    <a:pt x="3865" y="3866"/>
                  </a:lnTo>
                  <a:lnTo>
                    <a:pt x="3865" y="0"/>
                  </a:lnTo>
                  <a:cubicBezTo>
                    <a:pt x="1730" y="1"/>
                    <a:pt x="0" y="1731"/>
                    <a:pt x="0" y="3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13225" y="3272300"/>
            <a:ext cx="3742500" cy="13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713225" y="2044350"/>
            <a:ext cx="1609200" cy="105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0" name="Google Shape;20;p3"/>
          <p:cNvGrpSpPr/>
          <p:nvPr/>
        </p:nvGrpSpPr>
        <p:grpSpPr>
          <a:xfrm>
            <a:off x="25" y="-371275"/>
            <a:ext cx="9969396" cy="4892053"/>
            <a:chOff x="25" y="-371275"/>
            <a:chExt cx="9969396" cy="4892053"/>
          </a:xfrm>
        </p:grpSpPr>
        <p:grpSp>
          <p:nvGrpSpPr>
            <p:cNvPr id="21" name="Google Shape;21;p3"/>
            <p:cNvGrpSpPr/>
            <p:nvPr/>
          </p:nvGrpSpPr>
          <p:grpSpPr>
            <a:xfrm rot="-5400000">
              <a:off x="1454675" y="-1112725"/>
              <a:ext cx="1482900" cy="2965800"/>
              <a:chOff x="8430775" y="1772275"/>
              <a:chExt cx="1482900" cy="2965800"/>
            </a:xfrm>
          </p:grpSpPr>
          <p:sp>
            <p:nvSpPr>
              <p:cNvPr id="22" name="Google Shape;22;p3"/>
              <p:cNvSpPr/>
              <p:nvPr/>
            </p:nvSpPr>
            <p:spPr>
              <a:xfrm rot="5400000">
                <a:off x="8430775" y="1772275"/>
                <a:ext cx="1482900" cy="14829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 rot="5400000">
                <a:off x="8430775" y="3255175"/>
                <a:ext cx="1482900" cy="14829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</p:grpSp>
        <p:sp>
          <p:nvSpPr>
            <p:cNvPr id="24" name="Google Shape;24;p3"/>
            <p:cNvSpPr/>
            <p:nvPr/>
          </p:nvSpPr>
          <p:spPr>
            <a:xfrm>
              <a:off x="7870250" y="4139030"/>
              <a:ext cx="2099171" cy="381748"/>
            </a:xfrm>
            <a:custGeom>
              <a:rect b="b" l="l" r="r" t="t"/>
              <a:pathLst>
                <a:path extrusionOk="0" h="1718" w="9447">
                  <a:moveTo>
                    <a:pt x="9447" y="1718"/>
                  </a:moveTo>
                  <a:cubicBezTo>
                    <a:pt x="8851" y="1718"/>
                    <a:pt x="8547" y="1327"/>
                    <a:pt x="8303" y="1014"/>
                  </a:cubicBezTo>
                  <a:cubicBezTo>
                    <a:pt x="8057" y="698"/>
                    <a:pt x="7889" y="505"/>
                    <a:pt x="7557" y="505"/>
                  </a:cubicBezTo>
                  <a:cubicBezTo>
                    <a:pt x="7225" y="505"/>
                    <a:pt x="7058" y="698"/>
                    <a:pt x="6812" y="1014"/>
                  </a:cubicBezTo>
                  <a:cubicBezTo>
                    <a:pt x="6568" y="1327"/>
                    <a:pt x="6264" y="1718"/>
                    <a:pt x="5668" y="1718"/>
                  </a:cubicBezTo>
                  <a:cubicBezTo>
                    <a:pt x="5072" y="1718"/>
                    <a:pt x="4768" y="1327"/>
                    <a:pt x="4524" y="1014"/>
                  </a:cubicBezTo>
                  <a:cubicBezTo>
                    <a:pt x="4278" y="698"/>
                    <a:pt x="4111" y="505"/>
                    <a:pt x="3779" y="505"/>
                  </a:cubicBezTo>
                  <a:cubicBezTo>
                    <a:pt x="3447" y="505"/>
                    <a:pt x="3279" y="698"/>
                    <a:pt x="3033" y="1014"/>
                  </a:cubicBezTo>
                  <a:cubicBezTo>
                    <a:pt x="2789" y="1327"/>
                    <a:pt x="2485" y="1718"/>
                    <a:pt x="1889" y="1718"/>
                  </a:cubicBezTo>
                  <a:cubicBezTo>
                    <a:pt x="1293" y="1718"/>
                    <a:pt x="990" y="1327"/>
                    <a:pt x="745" y="1014"/>
                  </a:cubicBezTo>
                  <a:cubicBezTo>
                    <a:pt x="499" y="698"/>
                    <a:pt x="332" y="505"/>
                    <a:pt x="0" y="505"/>
                  </a:cubicBezTo>
                  <a:lnTo>
                    <a:pt x="0" y="0"/>
                  </a:lnTo>
                  <a:cubicBezTo>
                    <a:pt x="596" y="0"/>
                    <a:pt x="900" y="390"/>
                    <a:pt x="1144" y="703"/>
                  </a:cubicBezTo>
                  <a:cubicBezTo>
                    <a:pt x="1390" y="1019"/>
                    <a:pt x="1557" y="1212"/>
                    <a:pt x="1889" y="1212"/>
                  </a:cubicBezTo>
                  <a:cubicBezTo>
                    <a:pt x="2221" y="1212"/>
                    <a:pt x="2389" y="1019"/>
                    <a:pt x="2635" y="703"/>
                  </a:cubicBezTo>
                  <a:cubicBezTo>
                    <a:pt x="2879" y="390"/>
                    <a:pt x="3183" y="0"/>
                    <a:pt x="3779" y="0"/>
                  </a:cubicBezTo>
                  <a:cubicBezTo>
                    <a:pt x="4374" y="0"/>
                    <a:pt x="4678" y="390"/>
                    <a:pt x="4923" y="703"/>
                  </a:cubicBezTo>
                  <a:cubicBezTo>
                    <a:pt x="5168" y="1019"/>
                    <a:pt x="5336" y="1212"/>
                    <a:pt x="5668" y="1212"/>
                  </a:cubicBezTo>
                  <a:cubicBezTo>
                    <a:pt x="6000" y="1212"/>
                    <a:pt x="6168" y="1019"/>
                    <a:pt x="6413" y="703"/>
                  </a:cubicBezTo>
                  <a:cubicBezTo>
                    <a:pt x="6657" y="390"/>
                    <a:pt x="6961" y="0"/>
                    <a:pt x="7557" y="0"/>
                  </a:cubicBezTo>
                  <a:cubicBezTo>
                    <a:pt x="8153" y="0"/>
                    <a:pt x="8457" y="390"/>
                    <a:pt x="8701" y="703"/>
                  </a:cubicBezTo>
                  <a:cubicBezTo>
                    <a:pt x="8947" y="1019"/>
                    <a:pt x="9115" y="1212"/>
                    <a:pt x="9447" y="1212"/>
                  </a:cubicBezTo>
                  <a:lnTo>
                    <a:pt x="9447" y="17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" name="Google Shape;25;p3"/>
            <p:cNvCxnSpPr/>
            <p:nvPr/>
          </p:nvCxnSpPr>
          <p:spPr>
            <a:xfrm rot="10800000">
              <a:off x="25" y="1313800"/>
              <a:ext cx="23229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181" name="Google Shape;181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2" name="Google Shape;182;p21"/>
          <p:cNvSpPr txBox="1"/>
          <p:nvPr>
            <p:ph idx="1" type="subTitle"/>
          </p:nvPr>
        </p:nvSpPr>
        <p:spPr>
          <a:xfrm>
            <a:off x="720000" y="1552249"/>
            <a:ext cx="23334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3" name="Google Shape;183;p21"/>
          <p:cNvSpPr txBox="1"/>
          <p:nvPr>
            <p:ph idx="2" type="subTitle"/>
          </p:nvPr>
        </p:nvSpPr>
        <p:spPr>
          <a:xfrm>
            <a:off x="3405963" y="1552249"/>
            <a:ext cx="23334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4" name="Google Shape;184;p21"/>
          <p:cNvSpPr txBox="1"/>
          <p:nvPr>
            <p:ph idx="3" type="subTitle"/>
          </p:nvPr>
        </p:nvSpPr>
        <p:spPr>
          <a:xfrm>
            <a:off x="720000" y="3347000"/>
            <a:ext cx="23334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5" name="Google Shape;185;p21"/>
          <p:cNvSpPr txBox="1"/>
          <p:nvPr>
            <p:ph idx="4" type="subTitle"/>
          </p:nvPr>
        </p:nvSpPr>
        <p:spPr>
          <a:xfrm>
            <a:off x="3405963" y="3347000"/>
            <a:ext cx="23334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6" name="Google Shape;186;p21"/>
          <p:cNvSpPr txBox="1"/>
          <p:nvPr>
            <p:ph idx="5" type="subTitle"/>
          </p:nvPr>
        </p:nvSpPr>
        <p:spPr>
          <a:xfrm>
            <a:off x="6090600" y="1552249"/>
            <a:ext cx="23334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7" name="Google Shape;187;p21"/>
          <p:cNvSpPr txBox="1"/>
          <p:nvPr>
            <p:ph idx="6" type="subTitle"/>
          </p:nvPr>
        </p:nvSpPr>
        <p:spPr>
          <a:xfrm>
            <a:off x="6090600" y="3347000"/>
            <a:ext cx="23334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8" name="Google Shape;188;p21"/>
          <p:cNvSpPr txBox="1"/>
          <p:nvPr>
            <p:ph idx="7" type="subTitle"/>
          </p:nvPr>
        </p:nvSpPr>
        <p:spPr>
          <a:xfrm>
            <a:off x="721350" y="1158275"/>
            <a:ext cx="2333400" cy="4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89" name="Google Shape;189;p21"/>
          <p:cNvSpPr txBox="1"/>
          <p:nvPr>
            <p:ph idx="8" type="subTitle"/>
          </p:nvPr>
        </p:nvSpPr>
        <p:spPr>
          <a:xfrm>
            <a:off x="3407303" y="1158275"/>
            <a:ext cx="2330700" cy="4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90" name="Google Shape;190;p21"/>
          <p:cNvSpPr txBox="1"/>
          <p:nvPr>
            <p:ph idx="9" type="subTitle"/>
          </p:nvPr>
        </p:nvSpPr>
        <p:spPr>
          <a:xfrm>
            <a:off x="6091931" y="1158275"/>
            <a:ext cx="2330700" cy="4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91" name="Google Shape;191;p21"/>
          <p:cNvSpPr txBox="1"/>
          <p:nvPr>
            <p:ph idx="13" type="subTitle"/>
          </p:nvPr>
        </p:nvSpPr>
        <p:spPr>
          <a:xfrm>
            <a:off x="721339" y="2949798"/>
            <a:ext cx="2333400" cy="4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92" name="Google Shape;192;p21"/>
          <p:cNvSpPr txBox="1"/>
          <p:nvPr>
            <p:ph idx="14" type="subTitle"/>
          </p:nvPr>
        </p:nvSpPr>
        <p:spPr>
          <a:xfrm>
            <a:off x="3407300" y="2949804"/>
            <a:ext cx="2330700" cy="4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93" name="Google Shape;193;p21"/>
          <p:cNvSpPr txBox="1"/>
          <p:nvPr>
            <p:ph idx="15" type="subTitle"/>
          </p:nvPr>
        </p:nvSpPr>
        <p:spPr>
          <a:xfrm>
            <a:off x="6091936" y="2949804"/>
            <a:ext cx="2330700" cy="4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194" name="Google Shape;194;p21"/>
          <p:cNvGrpSpPr/>
          <p:nvPr/>
        </p:nvGrpSpPr>
        <p:grpSpPr>
          <a:xfrm>
            <a:off x="76925" y="438575"/>
            <a:ext cx="9854346" cy="4547178"/>
            <a:chOff x="76925" y="438575"/>
            <a:chExt cx="9854346" cy="4547178"/>
          </a:xfrm>
        </p:grpSpPr>
        <p:sp>
          <p:nvSpPr>
            <p:cNvPr id="195" name="Google Shape;195;p21"/>
            <p:cNvSpPr/>
            <p:nvPr/>
          </p:nvSpPr>
          <p:spPr>
            <a:xfrm rot="5400000">
              <a:off x="76925" y="438575"/>
              <a:ext cx="585600" cy="585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7832100" y="4604005"/>
              <a:ext cx="2099171" cy="381748"/>
            </a:xfrm>
            <a:custGeom>
              <a:rect b="b" l="l" r="r" t="t"/>
              <a:pathLst>
                <a:path extrusionOk="0" h="1718" w="9447">
                  <a:moveTo>
                    <a:pt x="9447" y="1718"/>
                  </a:moveTo>
                  <a:cubicBezTo>
                    <a:pt x="8851" y="1718"/>
                    <a:pt x="8547" y="1327"/>
                    <a:pt x="8303" y="1014"/>
                  </a:cubicBezTo>
                  <a:cubicBezTo>
                    <a:pt x="8057" y="698"/>
                    <a:pt x="7889" y="505"/>
                    <a:pt x="7557" y="505"/>
                  </a:cubicBezTo>
                  <a:cubicBezTo>
                    <a:pt x="7225" y="505"/>
                    <a:pt x="7058" y="698"/>
                    <a:pt x="6812" y="1014"/>
                  </a:cubicBezTo>
                  <a:cubicBezTo>
                    <a:pt x="6568" y="1327"/>
                    <a:pt x="6264" y="1718"/>
                    <a:pt x="5668" y="1718"/>
                  </a:cubicBezTo>
                  <a:cubicBezTo>
                    <a:pt x="5072" y="1718"/>
                    <a:pt x="4768" y="1327"/>
                    <a:pt x="4524" y="1014"/>
                  </a:cubicBezTo>
                  <a:cubicBezTo>
                    <a:pt x="4278" y="698"/>
                    <a:pt x="4111" y="505"/>
                    <a:pt x="3779" y="505"/>
                  </a:cubicBezTo>
                  <a:cubicBezTo>
                    <a:pt x="3447" y="505"/>
                    <a:pt x="3279" y="698"/>
                    <a:pt x="3033" y="1014"/>
                  </a:cubicBezTo>
                  <a:cubicBezTo>
                    <a:pt x="2789" y="1327"/>
                    <a:pt x="2485" y="1718"/>
                    <a:pt x="1889" y="1718"/>
                  </a:cubicBezTo>
                  <a:cubicBezTo>
                    <a:pt x="1293" y="1718"/>
                    <a:pt x="990" y="1327"/>
                    <a:pt x="745" y="1014"/>
                  </a:cubicBezTo>
                  <a:cubicBezTo>
                    <a:pt x="499" y="698"/>
                    <a:pt x="332" y="505"/>
                    <a:pt x="0" y="505"/>
                  </a:cubicBezTo>
                  <a:lnTo>
                    <a:pt x="0" y="0"/>
                  </a:lnTo>
                  <a:cubicBezTo>
                    <a:pt x="596" y="0"/>
                    <a:pt x="900" y="390"/>
                    <a:pt x="1144" y="703"/>
                  </a:cubicBezTo>
                  <a:cubicBezTo>
                    <a:pt x="1390" y="1019"/>
                    <a:pt x="1557" y="1212"/>
                    <a:pt x="1889" y="1212"/>
                  </a:cubicBezTo>
                  <a:cubicBezTo>
                    <a:pt x="2221" y="1212"/>
                    <a:pt x="2389" y="1019"/>
                    <a:pt x="2635" y="703"/>
                  </a:cubicBezTo>
                  <a:cubicBezTo>
                    <a:pt x="2879" y="390"/>
                    <a:pt x="3183" y="0"/>
                    <a:pt x="3779" y="0"/>
                  </a:cubicBezTo>
                  <a:cubicBezTo>
                    <a:pt x="4374" y="0"/>
                    <a:pt x="4678" y="390"/>
                    <a:pt x="4923" y="703"/>
                  </a:cubicBezTo>
                  <a:cubicBezTo>
                    <a:pt x="5168" y="1019"/>
                    <a:pt x="5336" y="1212"/>
                    <a:pt x="5668" y="1212"/>
                  </a:cubicBezTo>
                  <a:cubicBezTo>
                    <a:pt x="6000" y="1212"/>
                    <a:pt x="6168" y="1019"/>
                    <a:pt x="6413" y="703"/>
                  </a:cubicBezTo>
                  <a:cubicBezTo>
                    <a:pt x="6657" y="390"/>
                    <a:pt x="6961" y="0"/>
                    <a:pt x="7557" y="0"/>
                  </a:cubicBezTo>
                  <a:cubicBezTo>
                    <a:pt x="8153" y="0"/>
                    <a:pt x="8457" y="390"/>
                    <a:pt x="8701" y="703"/>
                  </a:cubicBezTo>
                  <a:cubicBezTo>
                    <a:pt x="8947" y="1019"/>
                    <a:pt x="9115" y="1212"/>
                    <a:pt x="9447" y="1212"/>
                  </a:cubicBezTo>
                  <a:lnTo>
                    <a:pt x="9447" y="17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199" name="Google Shape;199;p22"/>
          <p:cNvSpPr txBox="1"/>
          <p:nvPr>
            <p:ph hasCustomPrompt="1" type="title"/>
          </p:nvPr>
        </p:nvSpPr>
        <p:spPr>
          <a:xfrm>
            <a:off x="798388" y="2827725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22"/>
          <p:cNvSpPr txBox="1"/>
          <p:nvPr>
            <p:ph idx="1" type="subTitle"/>
          </p:nvPr>
        </p:nvSpPr>
        <p:spPr>
          <a:xfrm>
            <a:off x="798400" y="3596624"/>
            <a:ext cx="3492600" cy="365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Google Shape;201;p22"/>
          <p:cNvSpPr txBox="1"/>
          <p:nvPr>
            <p:ph hasCustomPrompt="1" idx="2" type="title"/>
          </p:nvPr>
        </p:nvSpPr>
        <p:spPr>
          <a:xfrm>
            <a:off x="2825700" y="1181475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22"/>
          <p:cNvSpPr txBox="1"/>
          <p:nvPr>
            <p:ph idx="3" type="subTitle"/>
          </p:nvPr>
        </p:nvSpPr>
        <p:spPr>
          <a:xfrm>
            <a:off x="2825700" y="1950379"/>
            <a:ext cx="3492600" cy="365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3" name="Google Shape;203;p22"/>
          <p:cNvSpPr txBox="1"/>
          <p:nvPr>
            <p:ph hasCustomPrompt="1" idx="4" type="title"/>
          </p:nvPr>
        </p:nvSpPr>
        <p:spPr>
          <a:xfrm>
            <a:off x="4853013" y="2827725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22"/>
          <p:cNvSpPr txBox="1"/>
          <p:nvPr>
            <p:ph idx="5" type="subTitle"/>
          </p:nvPr>
        </p:nvSpPr>
        <p:spPr>
          <a:xfrm>
            <a:off x="4853025" y="3596624"/>
            <a:ext cx="3492600" cy="365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Google Shape;205;p22"/>
          <p:cNvSpPr/>
          <p:nvPr/>
        </p:nvSpPr>
        <p:spPr>
          <a:xfrm rot="-5400000">
            <a:off x="8485000" y="2112200"/>
            <a:ext cx="1380000" cy="13800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208" name="Google Shape;208;p23"/>
          <p:cNvSpPr txBox="1"/>
          <p:nvPr>
            <p:ph type="title"/>
          </p:nvPr>
        </p:nvSpPr>
        <p:spPr>
          <a:xfrm>
            <a:off x="2433767" y="691025"/>
            <a:ext cx="42765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9" name="Google Shape;209;p23"/>
          <p:cNvSpPr txBox="1"/>
          <p:nvPr>
            <p:ph idx="1" type="subTitle"/>
          </p:nvPr>
        </p:nvSpPr>
        <p:spPr>
          <a:xfrm>
            <a:off x="2433725" y="1684497"/>
            <a:ext cx="42765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10" name="Google Shape;210;p23"/>
          <p:cNvSpPr txBox="1"/>
          <p:nvPr/>
        </p:nvSpPr>
        <p:spPr>
          <a:xfrm>
            <a:off x="2347900" y="35185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CREDITS:</a:t>
            </a:r>
            <a:r>
              <a:rPr lang="en" sz="1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 </a:t>
            </a:r>
            <a:endParaRPr b="1" sz="1000" u="sng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211" name="Google Shape;211;p23"/>
          <p:cNvSpPr/>
          <p:nvPr/>
        </p:nvSpPr>
        <p:spPr>
          <a:xfrm rot="10800000">
            <a:off x="7088575" y="-688975"/>
            <a:ext cx="1380000" cy="13800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grpSp>
        <p:nvGrpSpPr>
          <p:cNvPr id="214" name="Google Shape;214;p24"/>
          <p:cNvGrpSpPr/>
          <p:nvPr/>
        </p:nvGrpSpPr>
        <p:grpSpPr>
          <a:xfrm>
            <a:off x="327888" y="144975"/>
            <a:ext cx="8815630" cy="4929478"/>
            <a:chOff x="327888" y="144975"/>
            <a:chExt cx="8815630" cy="4929478"/>
          </a:xfrm>
        </p:grpSpPr>
        <p:grpSp>
          <p:nvGrpSpPr>
            <p:cNvPr id="215" name="Google Shape;215;p24"/>
            <p:cNvGrpSpPr/>
            <p:nvPr/>
          </p:nvGrpSpPr>
          <p:grpSpPr>
            <a:xfrm>
              <a:off x="6570296" y="144975"/>
              <a:ext cx="2573221" cy="394525"/>
              <a:chOff x="8430795" y="816125"/>
              <a:chExt cx="713100" cy="394525"/>
            </a:xfrm>
          </p:grpSpPr>
          <p:sp>
            <p:nvSpPr>
              <p:cNvPr id="216" name="Google Shape;216;p24"/>
              <p:cNvSpPr/>
              <p:nvPr/>
            </p:nvSpPr>
            <p:spPr>
              <a:xfrm>
                <a:off x="8430795" y="816125"/>
                <a:ext cx="7131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217" name="Google Shape;217;p24"/>
              <p:cNvSpPr/>
              <p:nvPr/>
            </p:nvSpPr>
            <p:spPr>
              <a:xfrm>
                <a:off x="8430795" y="1045050"/>
                <a:ext cx="7131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</p:grpSp>
        <p:sp>
          <p:nvSpPr>
            <p:cNvPr id="218" name="Google Shape;218;p24"/>
            <p:cNvSpPr/>
            <p:nvPr/>
          </p:nvSpPr>
          <p:spPr>
            <a:xfrm>
              <a:off x="327888" y="4692705"/>
              <a:ext cx="2099171" cy="381748"/>
            </a:xfrm>
            <a:custGeom>
              <a:rect b="b" l="l" r="r" t="t"/>
              <a:pathLst>
                <a:path extrusionOk="0" h="1718" w="9447">
                  <a:moveTo>
                    <a:pt x="9447" y="1718"/>
                  </a:moveTo>
                  <a:cubicBezTo>
                    <a:pt x="8851" y="1718"/>
                    <a:pt x="8547" y="1327"/>
                    <a:pt x="8303" y="1014"/>
                  </a:cubicBezTo>
                  <a:cubicBezTo>
                    <a:pt x="8057" y="698"/>
                    <a:pt x="7889" y="505"/>
                    <a:pt x="7557" y="505"/>
                  </a:cubicBezTo>
                  <a:cubicBezTo>
                    <a:pt x="7225" y="505"/>
                    <a:pt x="7058" y="698"/>
                    <a:pt x="6812" y="1014"/>
                  </a:cubicBezTo>
                  <a:cubicBezTo>
                    <a:pt x="6568" y="1327"/>
                    <a:pt x="6264" y="1718"/>
                    <a:pt x="5668" y="1718"/>
                  </a:cubicBezTo>
                  <a:cubicBezTo>
                    <a:pt x="5072" y="1718"/>
                    <a:pt x="4768" y="1327"/>
                    <a:pt x="4524" y="1014"/>
                  </a:cubicBezTo>
                  <a:cubicBezTo>
                    <a:pt x="4278" y="698"/>
                    <a:pt x="4111" y="505"/>
                    <a:pt x="3779" y="505"/>
                  </a:cubicBezTo>
                  <a:cubicBezTo>
                    <a:pt x="3447" y="505"/>
                    <a:pt x="3279" y="698"/>
                    <a:pt x="3033" y="1014"/>
                  </a:cubicBezTo>
                  <a:cubicBezTo>
                    <a:pt x="2789" y="1327"/>
                    <a:pt x="2485" y="1718"/>
                    <a:pt x="1889" y="1718"/>
                  </a:cubicBezTo>
                  <a:cubicBezTo>
                    <a:pt x="1293" y="1718"/>
                    <a:pt x="990" y="1327"/>
                    <a:pt x="745" y="1014"/>
                  </a:cubicBezTo>
                  <a:cubicBezTo>
                    <a:pt x="499" y="698"/>
                    <a:pt x="332" y="505"/>
                    <a:pt x="0" y="505"/>
                  </a:cubicBezTo>
                  <a:lnTo>
                    <a:pt x="0" y="0"/>
                  </a:lnTo>
                  <a:cubicBezTo>
                    <a:pt x="596" y="0"/>
                    <a:pt x="900" y="390"/>
                    <a:pt x="1144" y="703"/>
                  </a:cubicBezTo>
                  <a:cubicBezTo>
                    <a:pt x="1390" y="1019"/>
                    <a:pt x="1557" y="1212"/>
                    <a:pt x="1889" y="1212"/>
                  </a:cubicBezTo>
                  <a:cubicBezTo>
                    <a:pt x="2221" y="1212"/>
                    <a:pt x="2389" y="1019"/>
                    <a:pt x="2635" y="703"/>
                  </a:cubicBezTo>
                  <a:cubicBezTo>
                    <a:pt x="2879" y="390"/>
                    <a:pt x="3183" y="0"/>
                    <a:pt x="3779" y="0"/>
                  </a:cubicBezTo>
                  <a:cubicBezTo>
                    <a:pt x="4374" y="0"/>
                    <a:pt x="4678" y="390"/>
                    <a:pt x="4923" y="703"/>
                  </a:cubicBezTo>
                  <a:cubicBezTo>
                    <a:pt x="5168" y="1019"/>
                    <a:pt x="5336" y="1212"/>
                    <a:pt x="5668" y="1212"/>
                  </a:cubicBezTo>
                  <a:cubicBezTo>
                    <a:pt x="6000" y="1212"/>
                    <a:pt x="6168" y="1019"/>
                    <a:pt x="6413" y="703"/>
                  </a:cubicBezTo>
                  <a:cubicBezTo>
                    <a:pt x="6657" y="390"/>
                    <a:pt x="6961" y="0"/>
                    <a:pt x="7557" y="0"/>
                  </a:cubicBezTo>
                  <a:cubicBezTo>
                    <a:pt x="8153" y="0"/>
                    <a:pt x="8457" y="390"/>
                    <a:pt x="8701" y="703"/>
                  </a:cubicBezTo>
                  <a:cubicBezTo>
                    <a:pt x="8947" y="1019"/>
                    <a:pt x="9115" y="1212"/>
                    <a:pt x="9447" y="1212"/>
                  </a:cubicBezTo>
                  <a:lnTo>
                    <a:pt x="9447" y="17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grpSp>
        <p:nvGrpSpPr>
          <p:cNvPr id="221" name="Google Shape;221;p25"/>
          <p:cNvGrpSpPr/>
          <p:nvPr/>
        </p:nvGrpSpPr>
        <p:grpSpPr>
          <a:xfrm>
            <a:off x="-50" y="0"/>
            <a:ext cx="9849700" cy="4604011"/>
            <a:chOff x="-50" y="0"/>
            <a:chExt cx="9849700" cy="4604011"/>
          </a:xfrm>
        </p:grpSpPr>
        <p:sp>
          <p:nvSpPr>
            <p:cNvPr id="222" name="Google Shape;222;p25"/>
            <p:cNvSpPr/>
            <p:nvPr/>
          </p:nvSpPr>
          <p:spPr>
            <a:xfrm>
              <a:off x="8527993" y="3284311"/>
              <a:ext cx="1319700" cy="1319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 rot="-5400000">
              <a:off x="8526050" y="1960700"/>
              <a:ext cx="1323600" cy="13236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  <p:cxnSp>
          <p:nvCxnSpPr>
            <p:cNvPr id="224" name="Google Shape;224;p25"/>
            <p:cNvCxnSpPr/>
            <p:nvPr/>
          </p:nvCxnSpPr>
          <p:spPr>
            <a:xfrm>
              <a:off x="536150" y="0"/>
              <a:ext cx="0" cy="2560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" name="Google Shape;225;p25"/>
            <p:cNvCxnSpPr/>
            <p:nvPr/>
          </p:nvCxnSpPr>
          <p:spPr>
            <a:xfrm rot="10800000">
              <a:off x="-50" y="539500"/>
              <a:ext cx="18759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7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911760" y="1813453"/>
            <a:ext cx="2011800" cy="3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8" name="Google Shape;228;p26"/>
          <p:cNvSpPr txBox="1"/>
          <p:nvPr>
            <p:ph idx="1" type="subTitle"/>
          </p:nvPr>
        </p:nvSpPr>
        <p:spPr>
          <a:xfrm>
            <a:off x="911752" y="2100951"/>
            <a:ext cx="20118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9" name="Google Shape;229;p26"/>
          <p:cNvSpPr txBox="1"/>
          <p:nvPr>
            <p:ph idx="2" type="title"/>
          </p:nvPr>
        </p:nvSpPr>
        <p:spPr>
          <a:xfrm>
            <a:off x="3566101" y="1813453"/>
            <a:ext cx="2011800" cy="3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0" name="Google Shape;230;p26"/>
          <p:cNvSpPr txBox="1"/>
          <p:nvPr>
            <p:ph idx="3" type="subTitle"/>
          </p:nvPr>
        </p:nvSpPr>
        <p:spPr>
          <a:xfrm>
            <a:off x="3566099" y="2100951"/>
            <a:ext cx="20118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1" name="Google Shape;231;p26"/>
          <p:cNvSpPr txBox="1"/>
          <p:nvPr>
            <p:ph idx="4" type="title"/>
          </p:nvPr>
        </p:nvSpPr>
        <p:spPr>
          <a:xfrm>
            <a:off x="911760" y="3152978"/>
            <a:ext cx="2011800" cy="3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2" name="Google Shape;232;p26"/>
          <p:cNvSpPr txBox="1"/>
          <p:nvPr>
            <p:ph idx="5" type="subTitle"/>
          </p:nvPr>
        </p:nvSpPr>
        <p:spPr>
          <a:xfrm>
            <a:off x="911752" y="3440476"/>
            <a:ext cx="20118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6" type="title"/>
          </p:nvPr>
        </p:nvSpPr>
        <p:spPr>
          <a:xfrm>
            <a:off x="3566101" y="3152978"/>
            <a:ext cx="2011800" cy="3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4" name="Google Shape;234;p26"/>
          <p:cNvSpPr txBox="1"/>
          <p:nvPr>
            <p:ph idx="7" type="subTitle"/>
          </p:nvPr>
        </p:nvSpPr>
        <p:spPr>
          <a:xfrm>
            <a:off x="3566101" y="3440476"/>
            <a:ext cx="20118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5" name="Google Shape;235;p26"/>
          <p:cNvSpPr txBox="1"/>
          <p:nvPr>
            <p:ph idx="8" type="title"/>
          </p:nvPr>
        </p:nvSpPr>
        <p:spPr>
          <a:xfrm>
            <a:off x="6220444" y="1813453"/>
            <a:ext cx="2011800" cy="3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6" name="Google Shape;236;p26"/>
          <p:cNvSpPr txBox="1"/>
          <p:nvPr>
            <p:ph idx="9" type="subTitle"/>
          </p:nvPr>
        </p:nvSpPr>
        <p:spPr>
          <a:xfrm>
            <a:off x="6220448" y="2100951"/>
            <a:ext cx="20118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7" name="Google Shape;237;p26"/>
          <p:cNvSpPr txBox="1"/>
          <p:nvPr>
            <p:ph idx="13" type="title"/>
          </p:nvPr>
        </p:nvSpPr>
        <p:spPr>
          <a:xfrm>
            <a:off x="6220444" y="3152978"/>
            <a:ext cx="2011800" cy="3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8" name="Google Shape;238;p26"/>
          <p:cNvSpPr txBox="1"/>
          <p:nvPr>
            <p:ph idx="14" type="subTitle"/>
          </p:nvPr>
        </p:nvSpPr>
        <p:spPr>
          <a:xfrm>
            <a:off x="6220448" y="3440476"/>
            <a:ext cx="20118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9" name="Google Shape;239;p26"/>
          <p:cNvSpPr txBox="1"/>
          <p:nvPr>
            <p:ph idx="15" type="title"/>
          </p:nvPr>
        </p:nvSpPr>
        <p:spPr>
          <a:xfrm>
            <a:off x="897000" y="514350"/>
            <a:ext cx="73500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40" name="Google Shape;240;p26"/>
          <p:cNvCxnSpPr/>
          <p:nvPr/>
        </p:nvCxnSpPr>
        <p:spPr>
          <a:xfrm>
            <a:off x="0" y="3313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6"/>
          <p:cNvCxnSpPr/>
          <p:nvPr/>
        </p:nvCxnSpPr>
        <p:spPr>
          <a:xfrm>
            <a:off x="0" y="48122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42" name="Google Shape;242;p26"/>
          <p:cNvGrpSpPr/>
          <p:nvPr/>
        </p:nvGrpSpPr>
        <p:grpSpPr>
          <a:xfrm flipH="1">
            <a:off x="317099" y="1138805"/>
            <a:ext cx="397281" cy="428418"/>
            <a:chOff x="1271525" y="4920325"/>
            <a:chExt cx="655039" cy="706378"/>
          </a:xfrm>
        </p:grpSpPr>
        <p:sp>
          <p:nvSpPr>
            <p:cNvPr id="243" name="Google Shape;243;p26"/>
            <p:cNvSpPr/>
            <p:nvPr/>
          </p:nvSpPr>
          <p:spPr>
            <a:xfrm>
              <a:off x="1513164" y="4920325"/>
              <a:ext cx="413400" cy="413400"/>
            </a:xfrm>
            <a:prstGeom prst="roundRect">
              <a:avLst>
                <a:gd fmla="val 16667" name="adj"/>
              </a:avLst>
            </a:pr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1271525" y="5375603"/>
              <a:ext cx="251100" cy="251100"/>
            </a:xfrm>
            <a:prstGeom prst="roundRect">
              <a:avLst>
                <a:gd fmla="val 16667" name="adj"/>
              </a:avLst>
            </a:pr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0000" y="1215751"/>
            <a:ext cx="77040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Kantumruy Pro Light"/>
              <a:buChar char="●"/>
              <a:defRPr/>
            </a:lvl1pPr>
            <a:lvl2pPr indent="-3048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Kantumruy Pro Light"/>
              <a:buChar char="○"/>
              <a:defRPr/>
            </a:lvl2pPr>
            <a:lvl3pPr indent="-3048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Kantumruy Pro Light"/>
              <a:buChar char="■"/>
              <a:defRPr/>
            </a:lvl3pPr>
            <a:lvl4pPr indent="-3048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Kantumruy Pro Light"/>
              <a:buChar char="●"/>
              <a:defRPr/>
            </a:lvl4pPr>
            <a:lvl5pPr indent="-3048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Kantumruy Pro Light"/>
              <a:buChar char="○"/>
              <a:defRPr/>
            </a:lvl5pPr>
            <a:lvl6pPr indent="-3048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Kantumruy Pro Light"/>
              <a:buChar char="■"/>
              <a:defRPr/>
            </a:lvl6pPr>
            <a:lvl7pPr indent="-3048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Kantumruy Pro Light"/>
              <a:buChar char="●"/>
              <a:defRPr/>
            </a:lvl7pPr>
            <a:lvl8pPr indent="-3048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Kantumruy Pro Light"/>
              <a:buChar char="○"/>
              <a:defRPr/>
            </a:lvl8pPr>
            <a:lvl9pPr indent="-3048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Kantumruy Pro Light"/>
              <a:buChar char="■"/>
              <a:defRPr/>
            </a:lvl9pPr>
          </a:lstStyle>
          <a:p/>
        </p:txBody>
      </p:sp>
      <p:grpSp>
        <p:nvGrpSpPr>
          <p:cNvPr id="30" name="Google Shape;30;p4"/>
          <p:cNvGrpSpPr/>
          <p:nvPr/>
        </p:nvGrpSpPr>
        <p:grpSpPr>
          <a:xfrm>
            <a:off x="-633675" y="756175"/>
            <a:ext cx="9714250" cy="3985900"/>
            <a:chOff x="-633675" y="756175"/>
            <a:chExt cx="9714250" cy="3985900"/>
          </a:xfrm>
        </p:grpSpPr>
        <p:sp>
          <p:nvSpPr>
            <p:cNvPr id="31" name="Google Shape;31;p4"/>
            <p:cNvSpPr/>
            <p:nvPr/>
          </p:nvSpPr>
          <p:spPr>
            <a:xfrm rot="5400000">
              <a:off x="8494975" y="756175"/>
              <a:ext cx="585600" cy="585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rot="5400000">
              <a:off x="-633675" y="3501875"/>
              <a:ext cx="1240200" cy="12402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4923137" y="2560900"/>
            <a:ext cx="2505600" cy="16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subTitle"/>
          </p:nvPr>
        </p:nvSpPr>
        <p:spPr>
          <a:xfrm>
            <a:off x="1715263" y="2560900"/>
            <a:ext cx="2505600" cy="16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3" type="subTitle"/>
          </p:nvPr>
        </p:nvSpPr>
        <p:spPr>
          <a:xfrm>
            <a:off x="1715263" y="2163702"/>
            <a:ext cx="2505600" cy="4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4" type="subTitle"/>
          </p:nvPr>
        </p:nvSpPr>
        <p:spPr>
          <a:xfrm>
            <a:off x="4923138" y="2163702"/>
            <a:ext cx="2505600" cy="4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40" name="Google Shape;40;p5"/>
          <p:cNvGrpSpPr/>
          <p:nvPr/>
        </p:nvGrpSpPr>
        <p:grpSpPr>
          <a:xfrm>
            <a:off x="-3" y="-5"/>
            <a:ext cx="9069753" cy="5143522"/>
            <a:chOff x="-3" y="-5"/>
            <a:chExt cx="9069753" cy="5143522"/>
          </a:xfrm>
        </p:grpSpPr>
        <p:sp>
          <p:nvSpPr>
            <p:cNvPr id="41" name="Google Shape;41;p5"/>
            <p:cNvSpPr/>
            <p:nvPr/>
          </p:nvSpPr>
          <p:spPr>
            <a:xfrm rot="5400000">
              <a:off x="8484150" y="1299600"/>
              <a:ext cx="585600" cy="585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  <p:grpSp>
          <p:nvGrpSpPr>
            <p:cNvPr id="42" name="Google Shape;42;p5"/>
            <p:cNvGrpSpPr/>
            <p:nvPr/>
          </p:nvGrpSpPr>
          <p:grpSpPr>
            <a:xfrm rot="-5400000">
              <a:off x="751229" y="4558070"/>
              <a:ext cx="547443" cy="623450"/>
              <a:chOff x="3188800" y="227775"/>
              <a:chExt cx="1170000" cy="623450"/>
            </a:xfrm>
          </p:grpSpPr>
          <p:sp>
            <p:nvSpPr>
              <p:cNvPr id="43" name="Google Shape;43;p5"/>
              <p:cNvSpPr/>
              <p:nvPr/>
            </p:nvSpPr>
            <p:spPr>
              <a:xfrm>
                <a:off x="3188800" y="22777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44" name="Google Shape;44;p5"/>
              <p:cNvSpPr/>
              <p:nvPr/>
            </p:nvSpPr>
            <p:spPr>
              <a:xfrm>
                <a:off x="3188800" y="456700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>
                <a:off x="3188800" y="68562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</p:grpSp>
        <p:sp>
          <p:nvSpPr>
            <p:cNvPr id="46" name="Google Shape;46;p5"/>
            <p:cNvSpPr/>
            <p:nvPr/>
          </p:nvSpPr>
          <p:spPr>
            <a:xfrm rot="10800000">
              <a:off x="-3" y="-5"/>
              <a:ext cx="719228" cy="719405"/>
            </a:xfrm>
            <a:custGeom>
              <a:rect b="b" l="l" r="r" t="t"/>
              <a:pathLst>
                <a:path extrusionOk="0" h="3866" w="3865">
                  <a:moveTo>
                    <a:pt x="0" y="3866"/>
                  </a:moveTo>
                  <a:lnTo>
                    <a:pt x="3865" y="3866"/>
                  </a:lnTo>
                  <a:lnTo>
                    <a:pt x="3865" y="0"/>
                  </a:lnTo>
                  <a:cubicBezTo>
                    <a:pt x="1730" y="1"/>
                    <a:pt x="0" y="1731"/>
                    <a:pt x="0" y="3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50" name="Google Shape;50;p6"/>
          <p:cNvGrpSpPr/>
          <p:nvPr/>
        </p:nvGrpSpPr>
        <p:grpSpPr>
          <a:xfrm>
            <a:off x="-735575" y="445025"/>
            <a:ext cx="10041151" cy="4158982"/>
            <a:chOff x="-735575" y="445025"/>
            <a:chExt cx="10041151" cy="4158982"/>
          </a:xfrm>
        </p:grpSpPr>
        <p:sp>
          <p:nvSpPr>
            <p:cNvPr id="51" name="Google Shape;51;p6"/>
            <p:cNvSpPr/>
            <p:nvPr/>
          </p:nvSpPr>
          <p:spPr>
            <a:xfrm rot="5400000">
              <a:off x="-735575" y="445025"/>
              <a:ext cx="1380000" cy="13800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 rot="5400000">
              <a:off x="8418670" y="3717101"/>
              <a:ext cx="892232" cy="881579"/>
            </a:xfrm>
            <a:custGeom>
              <a:rect b="b" l="l" r="r" t="t"/>
              <a:pathLst>
                <a:path extrusionOk="0" h="6445" w="6523">
                  <a:moveTo>
                    <a:pt x="6447" y="0"/>
                  </a:moveTo>
                  <a:cubicBezTo>
                    <a:pt x="4833" y="0"/>
                    <a:pt x="3497" y="1186"/>
                    <a:pt x="3261" y="2734"/>
                  </a:cubicBezTo>
                  <a:cubicBezTo>
                    <a:pt x="3026" y="1186"/>
                    <a:pt x="1689" y="0"/>
                    <a:pt x="76" y="0"/>
                  </a:cubicBezTo>
                  <a:cubicBezTo>
                    <a:pt x="50" y="0"/>
                    <a:pt x="25" y="0"/>
                    <a:pt x="0" y="1"/>
                  </a:cubicBezTo>
                  <a:lnTo>
                    <a:pt x="0" y="6444"/>
                  </a:lnTo>
                  <a:cubicBezTo>
                    <a:pt x="25" y="6445"/>
                    <a:pt x="50" y="6445"/>
                    <a:pt x="76" y="6445"/>
                  </a:cubicBezTo>
                  <a:cubicBezTo>
                    <a:pt x="1689" y="6445"/>
                    <a:pt x="3026" y="5259"/>
                    <a:pt x="3262" y="3711"/>
                  </a:cubicBezTo>
                  <a:cubicBezTo>
                    <a:pt x="3497" y="5259"/>
                    <a:pt x="4834" y="6445"/>
                    <a:pt x="6447" y="6445"/>
                  </a:cubicBezTo>
                  <a:cubicBezTo>
                    <a:pt x="6473" y="6445"/>
                    <a:pt x="6498" y="6445"/>
                    <a:pt x="6523" y="6444"/>
                  </a:cubicBezTo>
                  <a:lnTo>
                    <a:pt x="6523" y="1"/>
                  </a:lnTo>
                  <a:cubicBezTo>
                    <a:pt x="6498" y="0"/>
                    <a:pt x="6473" y="0"/>
                    <a:pt x="6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811975" y="878850"/>
            <a:ext cx="4294800" cy="10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811975" y="200785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Kantumruy Pro Light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Kantumruy Pro Light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Kantumruy Pro Light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Kantumruy Pro Light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Kantumruy Pro Light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Kantumruy Pro Light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Kantumruy Pro Light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Kantumruy Pro Light"/>
              <a:buAutoNum type="romanLcPeriod"/>
              <a:defRPr/>
            </a:lvl9pPr>
          </a:lstStyle>
          <a:p/>
        </p:txBody>
      </p:sp>
      <p:sp>
        <p:nvSpPr>
          <p:cNvPr id="57" name="Google Shape;57;p7"/>
          <p:cNvSpPr/>
          <p:nvPr>
            <p:ph idx="2" type="pic"/>
          </p:nvPr>
        </p:nvSpPr>
        <p:spPr>
          <a:xfrm>
            <a:off x="5321575" y="1141350"/>
            <a:ext cx="3109200" cy="302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1199100" y="1531650"/>
            <a:ext cx="6745800" cy="20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61" name="Google Shape;61;p8"/>
          <p:cNvGrpSpPr/>
          <p:nvPr/>
        </p:nvGrpSpPr>
        <p:grpSpPr>
          <a:xfrm>
            <a:off x="-12" y="-533789"/>
            <a:ext cx="8241363" cy="5248617"/>
            <a:chOff x="-12" y="-533789"/>
            <a:chExt cx="8241363" cy="5248617"/>
          </a:xfrm>
        </p:grpSpPr>
        <p:grpSp>
          <p:nvGrpSpPr>
            <p:cNvPr id="62" name="Google Shape;62;p8"/>
            <p:cNvGrpSpPr/>
            <p:nvPr/>
          </p:nvGrpSpPr>
          <p:grpSpPr>
            <a:xfrm rot="-5400000">
              <a:off x="6261902" y="-1193606"/>
              <a:ext cx="1319633" cy="2639265"/>
              <a:chOff x="8430775" y="1772275"/>
              <a:chExt cx="1482900" cy="2965800"/>
            </a:xfrm>
          </p:grpSpPr>
          <p:sp>
            <p:nvSpPr>
              <p:cNvPr id="63" name="Google Shape;63;p8"/>
              <p:cNvSpPr/>
              <p:nvPr/>
            </p:nvSpPr>
            <p:spPr>
              <a:xfrm rot="5400000">
                <a:off x="8430775" y="1772275"/>
                <a:ext cx="1482900" cy="14829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64" name="Google Shape;64;p8"/>
              <p:cNvSpPr/>
              <p:nvPr/>
            </p:nvSpPr>
            <p:spPr>
              <a:xfrm rot="5400000">
                <a:off x="8430775" y="3255175"/>
                <a:ext cx="1482900" cy="14829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</p:grpSp>
        <p:sp>
          <p:nvSpPr>
            <p:cNvPr id="65" name="Google Shape;65;p8"/>
            <p:cNvSpPr/>
            <p:nvPr/>
          </p:nvSpPr>
          <p:spPr>
            <a:xfrm>
              <a:off x="-12" y="4333080"/>
              <a:ext cx="2099171" cy="381748"/>
            </a:xfrm>
            <a:custGeom>
              <a:rect b="b" l="l" r="r" t="t"/>
              <a:pathLst>
                <a:path extrusionOk="0" h="1718" w="9447">
                  <a:moveTo>
                    <a:pt x="9447" y="1718"/>
                  </a:moveTo>
                  <a:cubicBezTo>
                    <a:pt x="8851" y="1718"/>
                    <a:pt x="8547" y="1327"/>
                    <a:pt x="8303" y="1014"/>
                  </a:cubicBezTo>
                  <a:cubicBezTo>
                    <a:pt x="8057" y="698"/>
                    <a:pt x="7889" y="505"/>
                    <a:pt x="7557" y="505"/>
                  </a:cubicBezTo>
                  <a:cubicBezTo>
                    <a:pt x="7225" y="505"/>
                    <a:pt x="7058" y="698"/>
                    <a:pt x="6812" y="1014"/>
                  </a:cubicBezTo>
                  <a:cubicBezTo>
                    <a:pt x="6568" y="1327"/>
                    <a:pt x="6264" y="1718"/>
                    <a:pt x="5668" y="1718"/>
                  </a:cubicBezTo>
                  <a:cubicBezTo>
                    <a:pt x="5072" y="1718"/>
                    <a:pt x="4768" y="1327"/>
                    <a:pt x="4524" y="1014"/>
                  </a:cubicBezTo>
                  <a:cubicBezTo>
                    <a:pt x="4278" y="698"/>
                    <a:pt x="4111" y="505"/>
                    <a:pt x="3779" y="505"/>
                  </a:cubicBezTo>
                  <a:cubicBezTo>
                    <a:pt x="3447" y="505"/>
                    <a:pt x="3279" y="698"/>
                    <a:pt x="3033" y="1014"/>
                  </a:cubicBezTo>
                  <a:cubicBezTo>
                    <a:pt x="2789" y="1327"/>
                    <a:pt x="2485" y="1718"/>
                    <a:pt x="1889" y="1718"/>
                  </a:cubicBezTo>
                  <a:cubicBezTo>
                    <a:pt x="1293" y="1718"/>
                    <a:pt x="990" y="1327"/>
                    <a:pt x="745" y="1014"/>
                  </a:cubicBezTo>
                  <a:cubicBezTo>
                    <a:pt x="499" y="698"/>
                    <a:pt x="332" y="505"/>
                    <a:pt x="0" y="505"/>
                  </a:cubicBezTo>
                  <a:lnTo>
                    <a:pt x="0" y="0"/>
                  </a:lnTo>
                  <a:cubicBezTo>
                    <a:pt x="596" y="0"/>
                    <a:pt x="900" y="390"/>
                    <a:pt x="1144" y="703"/>
                  </a:cubicBezTo>
                  <a:cubicBezTo>
                    <a:pt x="1390" y="1019"/>
                    <a:pt x="1557" y="1212"/>
                    <a:pt x="1889" y="1212"/>
                  </a:cubicBezTo>
                  <a:cubicBezTo>
                    <a:pt x="2221" y="1212"/>
                    <a:pt x="2389" y="1019"/>
                    <a:pt x="2635" y="703"/>
                  </a:cubicBezTo>
                  <a:cubicBezTo>
                    <a:pt x="2879" y="390"/>
                    <a:pt x="3183" y="0"/>
                    <a:pt x="3779" y="0"/>
                  </a:cubicBezTo>
                  <a:cubicBezTo>
                    <a:pt x="4374" y="0"/>
                    <a:pt x="4678" y="390"/>
                    <a:pt x="4923" y="703"/>
                  </a:cubicBezTo>
                  <a:cubicBezTo>
                    <a:pt x="5168" y="1019"/>
                    <a:pt x="5336" y="1212"/>
                    <a:pt x="5668" y="1212"/>
                  </a:cubicBezTo>
                  <a:cubicBezTo>
                    <a:pt x="6000" y="1212"/>
                    <a:pt x="6168" y="1019"/>
                    <a:pt x="6413" y="703"/>
                  </a:cubicBezTo>
                  <a:cubicBezTo>
                    <a:pt x="6657" y="390"/>
                    <a:pt x="6961" y="0"/>
                    <a:pt x="7557" y="0"/>
                  </a:cubicBezTo>
                  <a:cubicBezTo>
                    <a:pt x="8153" y="0"/>
                    <a:pt x="8457" y="390"/>
                    <a:pt x="8701" y="703"/>
                  </a:cubicBezTo>
                  <a:cubicBezTo>
                    <a:pt x="8947" y="1019"/>
                    <a:pt x="9115" y="1212"/>
                    <a:pt x="9447" y="1212"/>
                  </a:cubicBezTo>
                  <a:lnTo>
                    <a:pt x="9447" y="17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327900" y="253200"/>
            <a:ext cx="8488200" cy="464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914550" y="1336525"/>
            <a:ext cx="7314900" cy="19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subTitle"/>
          </p:nvPr>
        </p:nvSpPr>
        <p:spPr>
          <a:xfrm>
            <a:off x="2135550" y="3300925"/>
            <a:ext cx="48729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70" name="Google Shape;70;p9"/>
          <p:cNvGrpSpPr/>
          <p:nvPr/>
        </p:nvGrpSpPr>
        <p:grpSpPr>
          <a:xfrm>
            <a:off x="1607425" y="-1"/>
            <a:ext cx="5471250" cy="5858551"/>
            <a:chOff x="1607425" y="-1"/>
            <a:chExt cx="5471250" cy="5858551"/>
          </a:xfrm>
        </p:grpSpPr>
        <p:grpSp>
          <p:nvGrpSpPr>
            <p:cNvPr id="71" name="Google Shape;71;p9"/>
            <p:cNvGrpSpPr/>
            <p:nvPr/>
          </p:nvGrpSpPr>
          <p:grpSpPr>
            <a:xfrm rot="-5400000">
              <a:off x="1645429" y="-38005"/>
              <a:ext cx="547443" cy="623450"/>
              <a:chOff x="3188800" y="227775"/>
              <a:chExt cx="1170000" cy="623450"/>
            </a:xfrm>
          </p:grpSpPr>
          <p:sp>
            <p:nvSpPr>
              <p:cNvPr id="72" name="Google Shape;72;p9"/>
              <p:cNvSpPr/>
              <p:nvPr/>
            </p:nvSpPr>
            <p:spPr>
              <a:xfrm>
                <a:off x="3188800" y="22777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73" name="Google Shape;73;p9"/>
              <p:cNvSpPr/>
              <p:nvPr/>
            </p:nvSpPr>
            <p:spPr>
              <a:xfrm>
                <a:off x="3188800" y="456700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  <p:sp>
            <p:nvSpPr>
              <p:cNvPr id="74" name="Google Shape;74;p9"/>
              <p:cNvSpPr/>
              <p:nvPr/>
            </p:nvSpPr>
            <p:spPr>
              <a:xfrm>
                <a:off x="3188800" y="685625"/>
                <a:ext cx="1170000" cy="165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ntumruy Pro"/>
                  <a:ea typeface="Kantumruy Pro"/>
                  <a:cs typeface="Kantumruy Pro"/>
                  <a:sym typeface="Kantumruy Pro"/>
                </a:endParaRPr>
              </a:p>
            </p:txBody>
          </p:sp>
        </p:grpSp>
        <p:sp>
          <p:nvSpPr>
            <p:cNvPr id="75" name="Google Shape;75;p9"/>
            <p:cNvSpPr/>
            <p:nvPr/>
          </p:nvSpPr>
          <p:spPr>
            <a:xfrm>
              <a:off x="5698675" y="4478550"/>
              <a:ext cx="1380000" cy="13800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0"/>
          <p:cNvSpPr txBox="1"/>
          <p:nvPr>
            <p:ph type="title"/>
          </p:nvPr>
        </p:nvSpPr>
        <p:spPr>
          <a:xfrm>
            <a:off x="713225" y="3790550"/>
            <a:ext cx="7717500" cy="66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ntumruy Pro"/>
              <a:buChar char="●"/>
              <a:defRPr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ntumruy Pro"/>
              <a:buChar char="○"/>
              <a:defRPr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ntumruy Pro"/>
              <a:buChar char="■"/>
              <a:defRPr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ntumruy Pro"/>
              <a:buChar char="●"/>
              <a:defRPr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ntumruy Pro"/>
              <a:buChar char="○"/>
              <a:defRPr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ntumruy Pro"/>
              <a:buChar char="■"/>
              <a:defRPr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ntumruy Pro"/>
              <a:buChar char="●"/>
              <a:defRPr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ntumruy Pro"/>
              <a:buChar char="○"/>
              <a:defRPr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ntumruy Pro"/>
              <a:buChar char="■"/>
              <a:defRPr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ctrTitle"/>
          </p:nvPr>
        </p:nvSpPr>
        <p:spPr>
          <a:xfrm>
            <a:off x="798400" y="1432400"/>
            <a:ext cx="4148100" cy="15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Lily Script One"/>
                <a:ea typeface="Lily Script One"/>
                <a:cs typeface="Lily Script One"/>
                <a:sym typeface="Lily Script One"/>
              </a:rPr>
              <a:t>RestauWants</a:t>
            </a:r>
            <a:endParaRPr sz="5000">
              <a:latin typeface="Lily Script One"/>
              <a:ea typeface="Lily Script One"/>
              <a:cs typeface="Lily Script One"/>
              <a:sym typeface="Lily Script One"/>
            </a:endParaRPr>
          </a:p>
        </p:txBody>
      </p:sp>
      <p:sp>
        <p:nvSpPr>
          <p:cNvPr id="253" name="Google Shape;253;p28"/>
          <p:cNvSpPr txBox="1"/>
          <p:nvPr>
            <p:ph idx="1" type="subTitle"/>
          </p:nvPr>
        </p:nvSpPr>
        <p:spPr>
          <a:xfrm>
            <a:off x="977200" y="2830150"/>
            <a:ext cx="3790500" cy="691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Uniting food lovers,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one plate at a time!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C5C6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4" name="Google Shape;254;p28"/>
          <p:cNvGrpSpPr/>
          <p:nvPr/>
        </p:nvGrpSpPr>
        <p:grpSpPr>
          <a:xfrm>
            <a:off x="8235427" y="2125107"/>
            <a:ext cx="1319633" cy="2639265"/>
            <a:chOff x="8430775" y="1772275"/>
            <a:chExt cx="1482900" cy="2965800"/>
          </a:xfrm>
        </p:grpSpPr>
        <p:sp>
          <p:nvSpPr>
            <p:cNvPr id="255" name="Google Shape;255;p28"/>
            <p:cNvSpPr/>
            <p:nvPr/>
          </p:nvSpPr>
          <p:spPr>
            <a:xfrm rot="5400000">
              <a:off x="8430775" y="1772275"/>
              <a:ext cx="1482900" cy="1482900"/>
            </a:xfrm>
            <a:prstGeom prst="ellipse">
              <a:avLst/>
            </a:prstGeom>
            <a:solidFill>
              <a:srgbClr val="F16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 rot="5400000">
              <a:off x="8430775" y="3255175"/>
              <a:ext cx="1482900" cy="1482900"/>
            </a:xfrm>
            <a:prstGeom prst="ellipse">
              <a:avLst/>
            </a:prstGeom>
            <a:solidFill>
              <a:srgbClr val="3D3A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</p:grpSp>
      <p:sp>
        <p:nvSpPr>
          <p:cNvPr id="257" name="Google Shape;257;p28"/>
          <p:cNvSpPr/>
          <p:nvPr/>
        </p:nvSpPr>
        <p:spPr>
          <a:xfrm>
            <a:off x="6390475" y="586975"/>
            <a:ext cx="2420156" cy="440126"/>
          </a:xfrm>
          <a:custGeom>
            <a:rect b="b" l="l" r="r" t="t"/>
            <a:pathLst>
              <a:path extrusionOk="0" h="1718" w="9447">
                <a:moveTo>
                  <a:pt x="9447" y="1718"/>
                </a:moveTo>
                <a:cubicBezTo>
                  <a:pt x="8851" y="1718"/>
                  <a:pt x="8547" y="1327"/>
                  <a:pt x="8303" y="1014"/>
                </a:cubicBezTo>
                <a:cubicBezTo>
                  <a:pt x="8057" y="698"/>
                  <a:pt x="7889" y="505"/>
                  <a:pt x="7557" y="505"/>
                </a:cubicBezTo>
                <a:cubicBezTo>
                  <a:pt x="7225" y="505"/>
                  <a:pt x="7058" y="698"/>
                  <a:pt x="6812" y="1014"/>
                </a:cubicBezTo>
                <a:cubicBezTo>
                  <a:pt x="6568" y="1327"/>
                  <a:pt x="6264" y="1718"/>
                  <a:pt x="5668" y="1718"/>
                </a:cubicBezTo>
                <a:cubicBezTo>
                  <a:pt x="5072" y="1718"/>
                  <a:pt x="4768" y="1327"/>
                  <a:pt x="4524" y="1014"/>
                </a:cubicBezTo>
                <a:cubicBezTo>
                  <a:pt x="4278" y="698"/>
                  <a:pt x="4111" y="505"/>
                  <a:pt x="3779" y="505"/>
                </a:cubicBezTo>
                <a:cubicBezTo>
                  <a:pt x="3447" y="505"/>
                  <a:pt x="3279" y="698"/>
                  <a:pt x="3033" y="1014"/>
                </a:cubicBezTo>
                <a:cubicBezTo>
                  <a:pt x="2789" y="1327"/>
                  <a:pt x="2485" y="1718"/>
                  <a:pt x="1889" y="1718"/>
                </a:cubicBezTo>
                <a:cubicBezTo>
                  <a:pt x="1293" y="1718"/>
                  <a:pt x="990" y="1327"/>
                  <a:pt x="745" y="1014"/>
                </a:cubicBezTo>
                <a:cubicBezTo>
                  <a:pt x="499" y="698"/>
                  <a:pt x="332" y="505"/>
                  <a:pt x="0" y="505"/>
                </a:cubicBezTo>
                <a:lnTo>
                  <a:pt x="0" y="0"/>
                </a:lnTo>
                <a:cubicBezTo>
                  <a:pt x="596" y="0"/>
                  <a:pt x="900" y="390"/>
                  <a:pt x="1144" y="703"/>
                </a:cubicBezTo>
                <a:cubicBezTo>
                  <a:pt x="1390" y="1019"/>
                  <a:pt x="1557" y="1212"/>
                  <a:pt x="1889" y="1212"/>
                </a:cubicBezTo>
                <a:cubicBezTo>
                  <a:pt x="2221" y="1212"/>
                  <a:pt x="2389" y="1019"/>
                  <a:pt x="2635" y="703"/>
                </a:cubicBezTo>
                <a:cubicBezTo>
                  <a:pt x="2879" y="390"/>
                  <a:pt x="3183" y="0"/>
                  <a:pt x="3779" y="0"/>
                </a:cubicBezTo>
                <a:cubicBezTo>
                  <a:pt x="4374" y="0"/>
                  <a:pt x="4678" y="390"/>
                  <a:pt x="4923" y="703"/>
                </a:cubicBezTo>
                <a:cubicBezTo>
                  <a:pt x="5168" y="1019"/>
                  <a:pt x="5336" y="1212"/>
                  <a:pt x="5668" y="1212"/>
                </a:cubicBezTo>
                <a:cubicBezTo>
                  <a:pt x="6000" y="1212"/>
                  <a:pt x="6168" y="1019"/>
                  <a:pt x="6413" y="703"/>
                </a:cubicBezTo>
                <a:cubicBezTo>
                  <a:pt x="6657" y="390"/>
                  <a:pt x="6961" y="0"/>
                  <a:pt x="7557" y="0"/>
                </a:cubicBezTo>
                <a:cubicBezTo>
                  <a:pt x="8153" y="0"/>
                  <a:pt x="8457" y="390"/>
                  <a:pt x="8701" y="703"/>
                </a:cubicBezTo>
                <a:cubicBezTo>
                  <a:pt x="8947" y="1019"/>
                  <a:pt x="9115" y="1212"/>
                  <a:pt x="9447" y="1212"/>
                </a:cubicBezTo>
                <a:lnTo>
                  <a:pt x="9447" y="1718"/>
                </a:lnTo>
                <a:close/>
              </a:path>
            </a:pathLst>
          </a:custGeom>
          <a:solidFill>
            <a:srgbClr val="3D3A68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28"/>
          <p:cNvGrpSpPr/>
          <p:nvPr/>
        </p:nvGrpSpPr>
        <p:grpSpPr>
          <a:xfrm>
            <a:off x="-434525" y="2612050"/>
            <a:ext cx="2118300" cy="3246725"/>
            <a:chOff x="-434525" y="2612050"/>
            <a:chExt cx="2118300" cy="3246725"/>
          </a:xfrm>
        </p:grpSpPr>
        <p:cxnSp>
          <p:nvCxnSpPr>
            <p:cNvPr id="259" name="Google Shape;259;p28"/>
            <p:cNvCxnSpPr/>
            <p:nvPr/>
          </p:nvCxnSpPr>
          <p:spPr>
            <a:xfrm>
              <a:off x="536150" y="2612050"/>
              <a:ext cx="0" cy="2560500"/>
            </a:xfrm>
            <a:prstGeom prst="straightConnector1">
              <a:avLst/>
            </a:prstGeom>
            <a:noFill/>
            <a:ln cap="flat" cmpd="sng" w="19050">
              <a:solidFill>
                <a:srgbClr val="68ADF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0" name="Google Shape;260;p28"/>
            <p:cNvSpPr/>
            <p:nvPr/>
          </p:nvSpPr>
          <p:spPr>
            <a:xfrm rot="5400000">
              <a:off x="-434525" y="3740475"/>
              <a:ext cx="2118300" cy="2118300"/>
            </a:xfrm>
            <a:prstGeom prst="pie">
              <a:avLst>
                <a:gd fmla="val 10800321" name="adj1"/>
                <a:gd fmla="val 1620000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ntumruy Pro"/>
                <a:ea typeface="Kantumruy Pro"/>
                <a:cs typeface="Kantumruy Pro"/>
                <a:sym typeface="Kantumruy Pro"/>
              </a:endParaRPr>
            </a:p>
          </p:txBody>
        </p:sp>
      </p:grpSp>
      <p:pic>
        <p:nvPicPr>
          <p:cNvPr id="261" name="Google Shape;2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9413" y="1323989"/>
            <a:ext cx="1965549" cy="249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8"/>
          <p:cNvSpPr/>
          <p:nvPr/>
        </p:nvSpPr>
        <p:spPr>
          <a:xfrm>
            <a:off x="7019675" y="3719575"/>
            <a:ext cx="282300" cy="295800"/>
          </a:xfrm>
          <a:prstGeom prst="star4">
            <a:avLst>
              <a:gd fmla="val 13213" name="adj"/>
            </a:avLst>
          </a:prstGeom>
          <a:solidFill>
            <a:srgbClr val="68ADF2"/>
          </a:solidFill>
          <a:ln cap="flat" cmpd="sng" w="9525">
            <a:solidFill>
              <a:srgbClr val="68AD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263" name="Google Shape;263;p28"/>
          <p:cNvSpPr/>
          <p:nvPr/>
        </p:nvSpPr>
        <p:spPr>
          <a:xfrm>
            <a:off x="7449225" y="3819513"/>
            <a:ext cx="441900" cy="440100"/>
          </a:xfrm>
          <a:prstGeom prst="star4">
            <a:avLst>
              <a:gd fmla="val 13213" name="adj"/>
            </a:avLst>
          </a:prstGeom>
          <a:solidFill>
            <a:srgbClr val="F16469"/>
          </a:solidFill>
          <a:ln cap="flat" cmpd="sng" w="9525">
            <a:solidFill>
              <a:srgbClr val="F164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7252075" y="3213825"/>
            <a:ext cx="519600" cy="605700"/>
          </a:xfrm>
          <a:prstGeom prst="star4">
            <a:avLst>
              <a:gd fmla="val 13213" name="adj"/>
            </a:avLst>
          </a:prstGeom>
          <a:solidFill>
            <a:srgbClr val="3D3A68"/>
          </a:solidFill>
          <a:ln cap="flat" cmpd="sng" w="9525">
            <a:solidFill>
              <a:srgbClr val="3D3A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1737525" y="-1151375"/>
            <a:ext cx="515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266" name="Google Shape;266;p28"/>
          <p:cNvSpPr txBox="1"/>
          <p:nvPr/>
        </p:nvSpPr>
        <p:spPr>
          <a:xfrm>
            <a:off x="2763300" y="3192450"/>
            <a:ext cx="515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267" name="Google Shape;267;p28"/>
          <p:cNvSpPr/>
          <p:nvPr/>
        </p:nvSpPr>
        <p:spPr>
          <a:xfrm>
            <a:off x="5212475" y="1392400"/>
            <a:ext cx="394200" cy="440100"/>
          </a:xfrm>
          <a:prstGeom prst="star4">
            <a:avLst>
              <a:gd fmla="val 13213" name="adj"/>
            </a:avLst>
          </a:prstGeom>
          <a:solidFill>
            <a:srgbClr val="68ADF2"/>
          </a:solidFill>
          <a:ln cap="flat" cmpd="sng" w="9525">
            <a:solidFill>
              <a:srgbClr val="68AD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268" name="Google Shape;268;p28"/>
          <p:cNvSpPr/>
          <p:nvPr/>
        </p:nvSpPr>
        <p:spPr>
          <a:xfrm>
            <a:off x="5483050" y="961975"/>
            <a:ext cx="519600" cy="605700"/>
          </a:xfrm>
          <a:prstGeom prst="star4">
            <a:avLst>
              <a:gd fmla="val 13213" name="adj"/>
            </a:avLst>
          </a:prstGeom>
          <a:solidFill>
            <a:srgbClr val="3D3A68"/>
          </a:solidFill>
          <a:ln cap="flat" cmpd="sng" w="9525">
            <a:solidFill>
              <a:srgbClr val="3D3A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5943550" y="1271875"/>
            <a:ext cx="282300" cy="295800"/>
          </a:xfrm>
          <a:prstGeom prst="star4">
            <a:avLst>
              <a:gd fmla="val 13213" name="adj"/>
            </a:avLst>
          </a:prstGeom>
          <a:solidFill>
            <a:srgbClr val="3D3A68"/>
          </a:solidFill>
          <a:ln cap="flat" cmpd="sng" w="9525">
            <a:solidFill>
              <a:srgbClr val="3D3A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 txBox="1"/>
          <p:nvPr>
            <p:ph type="title"/>
          </p:nvPr>
        </p:nvSpPr>
        <p:spPr>
          <a:xfrm>
            <a:off x="775225" y="6394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The Future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340" name="Google Shape;340;p37"/>
          <p:cNvSpPr/>
          <p:nvPr/>
        </p:nvSpPr>
        <p:spPr>
          <a:xfrm>
            <a:off x="985350" y="919800"/>
            <a:ext cx="1294200" cy="12942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pic>
        <p:nvPicPr>
          <p:cNvPr id="341" name="Google Shape;3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250" y="1038745"/>
            <a:ext cx="1099109" cy="109910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7"/>
          <p:cNvSpPr/>
          <p:nvPr/>
        </p:nvSpPr>
        <p:spPr>
          <a:xfrm rot="-2467965">
            <a:off x="7546377" y="4574003"/>
            <a:ext cx="2178478" cy="396180"/>
          </a:xfrm>
          <a:custGeom>
            <a:rect b="b" l="l" r="r" t="t"/>
            <a:pathLst>
              <a:path extrusionOk="0" h="1718" w="9447">
                <a:moveTo>
                  <a:pt x="9447" y="1718"/>
                </a:moveTo>
                <a:cubicBezTo>
                  <a:pt x="8851" y="1718"/>
                  <a:pt x="8547" y="1327"/>
                  <a:pt x="8303" y="1014"/>
                </a:cubicBezTo>
                <a:cubicBezTo>
                  <a:pt x="8057" y="698"/>
                  <a:pt x="7889" y="505"/>
                  <a:pt x="7557" y="505"/>
                </a:cubicBezTo>
                <a:cubicBezTo>
                  <a:pt x="7225" y="505"/>
                  <a:pt x="7058" y="698"/>
                  <a:pt x="6812" y="1014"/>
                </a:cubicBezTo>
                <a:cubicBezTo>
                  <a:pt x="6568" y="1327"/>
                  <a:pt x="6264" y="1718"/>
                  <a:pt x="5668" y="1718"/>
                </a:cubicBezTo>
                <a:cubicBezTo>
                  <a:pt x="5072" y="1718"/>
                  <a:pt x="4768" y="1327"/>
                  <a:pt x="4524" y="1014"/>
                </a:cubicBezTo>
                <a:cubicBezTo>
                  <a:pt x="4278" y="698"/>
                  <a:pt x="4111" y="505"/>
                  <a:pt x="3779" y="505"/>
                </a:cubicBezTo>
                <a:cubicBezTo>
                  <a:pt x="3447" y="505"/>
                  <a:pt x="3279" y="698"/>
                  <a:pt x="3033" y="1014"/>
                </a:cubicBezTo>
                <a:cubicBezTo>
                  <a:pt x="2789" y="1327"/>
                  <a:pt x="2485" y="1718"/>
                  <a:pt x="1889" y="1718"/>
                </a:cubicBezTo>
                <a:cubicBezTo>
                  <a:pt x="1293" y="1718"/>
                  <a:pt x="990" y="1327"/>
                  <a:pt x="745" y="1014"/>
                </a:cubicBezTo>
                <a:cubicBezTo>
                  <a:pt x="499" y="698"/>
                  <a:pt x="332" y="505"/>
                  <a:pt x="0" y="505"/>
                </a:cubicBezTo>
                <a:lnTo>
                  <a:pt x="0" y="0"/>
                </a:lnTo>
                <a:cubicBezTo>
                  <a:pt x="596" y="0"/>
                  <a:pt x="900" y="390"/>
                  <a:pt x="1144" y="703"/>
                </a:cubicBezTo>
                <a:cubicBezTo>
                  <a:pt x="1390" y="1019"/>
                  <a:pt x="1557" y="1212"/>
                  <a:pt x="1889" y="1212"/>
                </a:cubicBezTo>
                <a:cubicBezTo>
                  <a:pt x="2221" y="1212"/>
                  <a:pt x="2389" y="1019"/>
                  <a:pt x="2635" y="703"/>
                </a:cubicBezTo>
                <a:cubicBezTo>
                  <a:pt x="2879" y="390"/>
                  <a:pt x="3183" y="0"/>
                  <a:pt x="3779" y="0"/>
                </a:cubicBezTo>
                <a:cubicBezTo>
                  <a:pt x="4374" y="0"/>
                  <a:pt x="4678" y="390"/>
                  <a:pt x="4923" y="703"/>
                </a:cubicBezTo>
                <a:cubicBezTo>
                  <a:pt x="5168" y="1019"/>
                  <a:pt x="5336" y="1212"/>
                  <a:pt x="5668" y="1212"/>
                </a:cubicBezTo>
                <a:cubicBezTo>
                  <a:pt x="6000" y="1212"/>
                  <a:pt x="6168" y="1019"/>
                  <a:pt x="6413" y="703"/>
                </a:cubicBezTo>
                <a:cubicBezTo>
                  <a:pt x="6657" y="390"/>
                  <a:pt x="6961" y="0"/>
                  <a:pt x="7557" y="0"/>
                </a:cubicBezTo>
                <a:cubicBezTo>
                  <a:pt x="8153" y="0"/>
                  <a:pt x="8457" y="390"/>
                  <a:pt x="8701" y="703"/>
                </a:cubicBezTo>
                <a:cubicBezTo>
                  <a:pt x="8947" y="1019"/>
                  <a:pt x="9115" y="1212"/>
                  <a:pt x="9447" y="1212"/>
                </a:cubicBezTo>
                <a:lnTo>
                  <a:pt x="9447" y="1718"/>
                </a:lnTo>
                <a:close/>
              </a:path>
            </a:pathLst>
          </a:custGeom>
          <a:solidFill>
            <a:srgbClr val="3D3A68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7"/>
          <p:cNvSpPr/>
          <p:nvPr/>
        </p:nvSpPr>
        <p:spPr>
          <a:xfrm rot="-2467965">
            <a:off x="7285764" y="4275602"/>
            <a:ext cx="2178478" cy="396180"/>
          </a:xfrm>
          <a:custGeom>
            <a:rect b="b" l="l" r="r" t="t"/>
            <a:pathLst>
              <a:path extrusionOk="0" h="1718" w="9447">
                <a:moveTo>
                  <a:pt x="9447" y="1718"/>
                </a:moveTo>
                <a:cubicBezTo>
                  <a:pt x="8851" y="1718"/>
                  <a:pt x="8547" y="1327"/>
                  <a:pt x="8303" y="1014"/>
                </a:cubicBezTo>
                <a:cubicBezTo>
                  <a:pt x="8057" y="698"/>
                  <a:pt x="7889" y="505"/>
                  <a:pt x="7557" y="505"/>
                </a:cubicBezTo>
                <a:cubicBezTo>
                  <a:pt x="7225" y="505"/>
                  <a:pt x="7058" y="698"/>
                  <a:pt x="6812" y="1014"/>
                </a:cubicBezTo>
                <a:cubicBezTo>
                  <a:pt x="6568" y="1327"/>
                  <a:pt x="6264" y="1718"/>
                  <a:pt x="5668" y="1718"/>
                </a:cubicBezTo>
                <a:cubicBezTo>
                  <a:pt x="5072" y="1718"/>
                  <a:pt x="4768" y="1327"/>
                  <a:pt x="4524" y="1014"/>
                </a:cubicBezTo>
                <a:cubicBezTo>
                  <a:pt x="4278" y="698"/>
                  <a:pt x="4111" y="505"/>
                  <a:pt x="3779" y="505"/>
                </a:cubicBezTo>
                <a:cubicBezTo>
                  <a:pt x="3447" y="505"/>
                  <a:pt x="3279" y="698"/>
                  <a:pt x="3033" y="1014"/>
                </a:cubicBezTo>
                <a:cubicBezTo>
                  <a:pt x="2789" y="1327"/>
                  <a:pt x="2485" y="1718"/>
                  <a:pt x="1889" y="1718"/>
                </a:cubicBezTo>
                <a:cubicBezTo>
                  <a:pt x="1293" y="1718"/>
                  <a:pt x="990" y="1327"/>
                  <a:pt x="745" y="1014"/>
                </a:cubicBezTo>
                <a:cubicBezTo>
                  <a:pt x="499" y="698"/>
                  <a:pt x="332" y="505"/>
                  <a:pt x="0" y="505"/>
                </a:cubicBezTo>
                <a:lnTo>
                  <a:pt x="0" y="0"/>
                </a:lnTo>
                <a:cubicBezTo>
                  <a:pt x="596" y="0"/>
                  <a:pt x="900" y="390"/>
                  <a:pt x="1144" y="703"/>
                </a:cubicBezTo>
                <a:cubicBezTo>
                  <a:pt x="1390" y="1019"/>
                  <a:pt x="1557" y="1212"/>
                  <a:pt x="1889" y="1212"/>
                </a:cubicBezTo>
                <a:cubicBezTo>
                  <a:pt x="2221" y="1212"/>
                  <a:pt x="2389" y="1019"/>
                  <a:pt x="2635" y="703"/>
                </a:cubicBezTo>
                <a:cubicBezTo>
                  <a:pt x="2879" y="390"/>
                  <a:pt x="3183" y="0"/>
                  <a:pt x="3779" y="0"/>
                </a:cubicBezTo>
                <a:cubicBezTo>
                  <a:pt x="4374" y="0"/>
                  <a:pt x="4678" y="390"/>
                  <a:pt x="4923" y="703"/>
                </a:cubicBezTo>
                <a:cubicBezTo>
                  <a:pt x="5168" y="1019"/>
                  <a:pt x="5336" y="1212"/>
                  <a:pt x="5668" y="1212"/>
                </a:cubicBezTo>
                <a:cubicBezTo>
                  <a:pt x="6000" y="1212"/>
                  <a:pt x="6168" y="1019"/>
                  <a:pt x="6413" y="703"/>
                </a:cubicBezTo>
                <a:cubicBezTo>
                  <a:pt x="6657" y="390"/>
                  <a:pt x="6961" y="0"/>
                  <a:pt x="7557" y="0"/>
                </a:cubicBezTo>
                <a:cubicBezTo>
                  <a:pt x="8153" y="0"/>
                  <a:pt x="8457" y="390"/>
                  <a:pt x="8701" y="703"/>
                </a:cubicBezTo>
                <a:cubicBezTo>
                  <a:pt x="8947" y="1019"/>
                  <a:pt x="9115" y="1212"/>
                  <a:pt x="9447" y="1212"/>
                </a:cubicBezTo>
                <a:lnTo>
                  <a:pt x="9447" y="1718"/>
                </a:lnTo>
                <a:close/>
              </a:path>
            </a:pathLst>
          </a:custGeom>
          <a:solidFill>
            <a:srgbClr val="3D3A68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7"/>
          <p:cNvSpPr/>
          <p:nvPr/>
        </p:nvSpPr>
        <p:spPr>
          <a:xfrm rot="-2467965">
            <a:off x="7806990" y="4872403"/>
            <a:ext cx="2178478" cy="396180"/>
          </a:xfrm>
          <a:custGeom>
            <a:rect b="b" l="l" r="r" t="t"/>
            <a:pathLst>
              <a:path extrusionOk="0" h="1718" w="9447">
                <a:moveTo>
                  <a:pt x="9447" y="1718"/>
                </a:moveTo>
                <a:cubicBezTo>
                  <a:pt x="8851" y="1718"/>
                  <a:pt x="8547" y="1327"/>
                  <a:pt x="8303" y="1014"/>
                </a:cubicBezTo>
                <a:cubicBezTo>
                  <a:pt x="8057" y="698"/>
                  <a:pt x="7889" y="505"/>
                  <a:pt x="7557" y="505"/>
                </a:cubicBezTo>
                <a:cubicBezTo>
                  <a:pt x="7225" y="505"/>
                  <a:pt x="7058" y="698"/>
                  <a:pt x="6812" y="1014"/>
                </a:cubicBezTo>
                <a:cubicBezTo>
                  <a:pt x="6568" y="1327"/>
                  <a:pt x="6264" y="1718"/>
                  <a:pt x="5668" y="1718"/>
                </a:cubicBezTo>
                <a:cubicBezTo>
                  <a:pt x="5072" y="1718"/>
                  <a:pt x="4768" y="1327"/>
                  <a:pt x="4524" y="1014"/>
                </a:cubicBezTo>
                <a:cubicBezTo>
                  <a:pt x="4278" y="698"/>
                  <a:pt x="4111" y="505"/>
                  <a:pt x="3779" y="505"/>
                </a:cubicBezTo>
                <a:cubicBezTo>
                  <a:pt x="3447" y="505"/>
                  <a:pt x="3279" y="698"/>
                  <a:pt x="3033" y="1014"/>
                </a:cubicBezTo>
                <a:cubicBezTo>
                  <a:pt x="2789" y="1327"/>
                  <a:pt x="2485" y="1718"/>
                  <a:pt x="1889" y="1718"/>
                </a:cubicBezTo>
                <a:cubicBezTo>
                  <a:pt x="1293" y="1718"/>
                  <a:pt x="990" y="1327"/>
                  <a:pt x="745" y="1014"/>
                </a:cubicBezTo>
                <a:cubicBezTo>
                  <a:pt x="499" y="698"/>
                  <a:pt x="332" y="505"/>
                  <a:pt x="0" y="505"/>
                </a:cubicBezTo>
                <a:lnTo>
                  <a:pt x="0" y="0"/>
                </a:lnTo>
                <a:cubicBezTo>
                  <a:pt x="596" y="0"/>
                  <a:pt x="900" y="390"/>
                  <a:pt x="1144" y="703"/>
                </a:cubicBezTo>
                <a:cubicBezTo>
                  <a:pt x="1390" y="1019"/>
                  <a:pt x="1557" y="1212"/>
                  <a:pt x="1889" y="1212"/>
                </a:cubicBezTo>
                <a:cubicBezTo>
                  <a:pt x="2221" y="1212"/>
                  <a:pt x="2389" y="1019"/>
                  <a:pt x="2635" y="703"/>
                </a:cubicBezTo>
                <a:cubicBezTo>
                  <a:pt x="2879" y="390"/>
                  <a:pt x="3183" y="0"/>
                  <a:pt x="3779" y="0"/>
                </a:cubicBezTo>
                <a:cubicBezTo>
                  <a:pt x="4374" y="0"/>
                  <a:pt x="4678" y="390"/>
                  <a:pt x="4923" y="703"/>
                </a:cubicBezTo>
                <a:cubicBezTo>
                  <a:pt x="5168" y="1019"/>
                  <a:pt x="5336" y="1212"/>
                  <a:pt x="5668" y="1212"/>
                </a:cubicBezTo>
                <a:cubicBezTo>
                  <a:pt x="6000" y="1212"/>
                  <a:pt x="6168" y="1019"/>
                  <a:pt x="6413" y="703"/>
                </a:cubicBezTo>
                <a:cubicBezTo>
                  <a:pt x="6657" y="390"/>
                  <a:pt x="6961" y="0"/>
                  <a:pt x="7557" y="0"/>
                </a:cubicBezTo>
                <a:cubicBezTo>
                  <a:pt x="8153" y="0"/>
                  <a:pt x="8457" y="390"/>
                  <a:pt x="8701" y="703"/>
                </a:cubicBezTo>
                <a:cubicBezTo>
                  <a:pt x="8947" y="1019"/>
                  <a:pt x="9115" y="1212"/>
                  <a:pt x="9447" y="1212"/>
                </a:cubicBezTo>
                <a:lnTo>
                  <a:pt x="9447" y="1718"/>
                </a:lnTo>
                <a:close/>
              </a:path>
            </a:pathLst>
          </a:custGeom>
          <a:solidFill>
            <a:srgbClr val="3D3A68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7"/>
          <p:cNvSpPr txBox="1"/>
          <p:nvPr/>
        </p:nvSpPr>
        <p:spPr>
          <a:xfrm>
            <a:off x="2741075" y="1918975"/>
            <a:ext cx="4703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Sora"/>
                <a:ea typeface="Sora"/>
                <a:cs typeface="Sora"/>
                <a:sym typeface="Sora"/>
              </a:rPr>
              <a:t>-New Features</a:t>
            </a:r>
            <a:endParaRPr sz="2200">
              <a:solidFill>
                <a:schemeClr val="accent3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Sora"/>
                <a:ea typeface="Sora"/>
                <a:cs typeface="Sora"/>
                <a:sym typeface="Sora"/>
              </a:rPr>
              <a:t>-Improved Navigation</a:t>
            </a:r>
            <a:endParaRPr sz="2200">
              <a:solidFill>
                <a:schemeClr val="accent3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Sora"/>
                <a:ea typeface="Sora"/>
                <a:cs typeface="Sora"/>
                <a:sym typeface="Sora"/>
              </a:rPr>
              <a:t>-Continuing to build our brand</a:t>
            </a:r>
            <a:endParaRPr sz="2200">
              <a:solidFill>
                <a:schemeClr val="accent3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Monetization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51" name="Google Shape;351;p38"/>
          <p:cNvSpPr txBox="1"/>
          <p:nvPr>
            <p:ph idx="1" type="body"/>
          </p:nvPr>
        </p:nvSpPr>
        <p:spPr>
          <a:xfrm>
            <a:off x="1202825" y="1877475"/>
            <a:ext cx="25584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Sora"/>
                <a:ea typeface="Sora"/>
                <a:cs typeface="Sora"/>
                <a:sym typeface="Sora"/>
              </a:rPr>
              <a:t>Advertisements</a:t>
            </a:r>
            <a:endParaRPr b="1" sz="1700">
              <a:solidFill>
                <a:schemeClr val="accent3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52" name="Google Shape;352;p38"/>
          <p:cNvSpPr txBox="1"/>
          <p:nvPr>
            <p:ph idx="1" type="body"/>
          </p:nvPr>
        </p:nvSpPr>
        <p:spPr>
          <a:xfrm>
            <a:off x="5108050" y="1877475"/>
            <a:ext cx="3034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Sora"/>
                <a:ea typeface="Sora"/>
                <a:cs typeface="Sora"/>
                <a:sym typeface="Sora"/>
              </a:rPr>
              <a:t>Tiered Membership</a:t>
            </a:r>
            <a:endParaRPr b="1" sz="1700">
              <a:solidFill>
                <a:schemeClr val="accent3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53" name="Google Shape;353;p38"/>
          <p:cNvSpPr/>
          <p:nvPr/>
        </p:nvSpPr>
        <p:spPr>
          <a:xfrm>
            <a:off x="6962475" y="3426000"/>
            <a:ext cx="1077600" cy="1077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pic>
        <p:nvPicPr>
          <p:cNvPr id="354" name="Google Shape;3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3661" y="3586445"/>
            <a:ext cx="755355" cy="7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8"/>
          <p:cNvSpPr/>
          <p:nvPr/>
        </p:nvSpPr>
        <p:spPr>
          <a:xfrm>
            <a:off x="1528625" y="580100"/>
            <a:ext cx="945900" cy="936000"/>
          </a:xfrm>
          <a:prstGeom prst="ellipse">
            <a:avLst/>
          </a:prstGeom>
          <a:solidFill>
            <a:srgbClr val="3D3A68"/>
          </a:solidFill>
          <a:ln cap="flat" cmpd="sng" w="9525">
            <a:solidFill>
              <a:srgbClr val="3D3A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grpSp>
        <p:nvGrpSpPr>
          <p:cNvPr id="356" name="Google Shape;356;p38"/>
          <p:cNvGrpSpPr/>
          <p:nvPr/>
        </p:nvGrpSpPr>
        <p:grpSpPr>
          <a:xfrm>
            <a:off x="1714546" y="761749"/>
            <a:ext cx="574055" cy="572696"/>
            <a:chOff x="4687894" y="2289713"/>
            <a:chExt cx="359594" cy="353909"/>
          </a:xfrm>
        </p:grpSpPr>
        <p:sp>
          <p:nvSpPr>
            <p:cNvPr id="357" name="Google Shape;357;p38"/>
            <p:cNvSpPr/>
            <p:nvPr/>
          </p:nvSpPr>
          <p:spPr>
            <a:xfrm>
              <a:off x="4955207" y="2477227"/>
              <a:ext cx="34041" cy="22356"/>
            </a:xfrm>
            <a:custGeom>
              <a:rect b="b" l="l" r="r" t="t"/>
              <a:pathLst>
                <a:path extrusionOk="0" h="704" w="107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16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4687894" y="2289713"/>
              <a:ext cx="359594" cy="353909"/>
            </a:xfrm>
            <a:custGeom>
              <a:rect b="b" l="l" r="r" t="t"/>
              <a:pathLst>
                <a:path extrusionOk="0" h="11145" w="11324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solidFill>
              <a:srgbClr val="F16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4829299" y="2324485"/>
              <a:ext cx="42393" cy="75291"/>
            </a:xfrm>
            <a:custGeom>
              <a:rect b="b" l="l" r="r" t="t"/>
              <a:pathLst>
                <a:path extrusionOk="0" h="2371" w="1335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solidFill>
              <a:srgbClr val="F16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38"/>
          <p:cNvSpPr txBox="1"/>
          <p:nvPr>
            <p:ph idx="1" type="body"/>
          </p:nvPr>
        </p:nvSpPr>
        <p:spPr>
          <a:xfrm>
            <a:off x="3292800" y="3034500"/>
            <a:ext cx="25584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Sora"/>
                <a:ea typeface="Sora"/>
                <a:cs typeface="Sora"/>
                <a:sym typeface="Sora"/>
              </a:rPr>
              <a:t>Restaurants</a:t>
            </a:r>
            <a:endParaRPr b="1" sz="1700">
              <a:solidFill>
                <a:schemeClr val="accent3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361" name="Google Shape;361;p38"/>
          <p:cNvGrpSpPr/>
          <p:nvPr/>
        </p:nvGrpSpPr>
        <p:grpSpPr>
          <a:xfrm>
            <a:off x="2288599" y="2461820"/>
            <a:ext cx="614711" cy="572670"/>
            <a:chOff x="1749728" y="2894777"/>
            <a:chExt cx="386927" cy="363438"/>
          </a:xfrm>
        </p:grpSpPr>
        <p:sp>
          <p:nvSpPr>
            <p:cNvPr id="362" name="Google Shape;362;p38"/>
            <p:cNvSpPr/>
            <p:nvPr/>
          </p:nvSpPr>
          <p:spPr>
            <a:xfrm>
              <a:off x="1809595" y="3025333"/>
              <a:ext cx="97424" cy="32432"/>
            </a:xfrm>
            <a:custGeom>
              <a:rect b="b" l="l" r="r" t="t"/>
              <a:pathLst>
                <a:path extrusionOk="0" h="1019" w="3061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1749728" y="2974346"/>
              <a:ext cx="216777" cy="283869"/>
            </a:xfrm>
            <a:custGeom>
              <a:rect b="b" l="l" r="r" t="t"/>
              <a:pathLst>
                <a:path extrusionOk="0" h="8919" w="6811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1785725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1919114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1956257" y="2931156"/>
              <a:ext cx="180398" cy="188737"/>
            </a:xfrm>
            <a:custGeom>
              <a:rect b="b" l="l" r="r" t="t"/>
              <a:pathLst>
                <a:path extrusionOk="0" h="5930" w="5668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2027487" y="2894777"/>
              <a:ext cx="36029" cy="108786"/>
            </a:xfrm>
            <a:custGeom>
              <a:rect b="b" l="l" r="r" t="t"/>
              <a:pathLst>
                <a:path extrusionOk="0" h="3418" w="1132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2027487" y="3009992"/>
              <a:ext cx="36029" cy="36029"/>
            </a:xfrm>
            <a:custGeom>
              <a:rect b="b" l="l" r="r" t="t"/>
              <a:pathLst>
                <a:path extrusionOk="0" h="1132" w="1132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38"/>
          <p:cNvGrpSpPr/>
          <p:nvPr/>
        </p:nvGrpSpPr>
        <p:grpSpPr>
          <a:xfrm>
            <a:off x="6318102" y="2461807"/>
            <a:ext cx="614709" cy="572692"/>
            <a:chOff x="2185128" y="2427549"/>
            <a:chExt cx="382758" cy="356595"/>
          </a:xfrm>
        </p:grpSpPr>
        <p:sp>
          <p:nvSpPr>
            <p:cNvPr id="370" name="Google Shape;370;p38"/>
            <p:cNvSpPr/>
            <p:nvPr/>
          </p:nvSpPr>
          <p:spPr>
            <a:xfrm>
              <a:off x="2313584" y="2612467"/>
              <a:ext cx="119417" cy="103853"/>
            </a:xfrm>
            <a:custGeom>
              <a:rect b="b" l="l" r="r" t="t"/>
              <a:pathLst>
                <a:path extrusionOk="0" h="3263" w="3752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2311706" y="2427549"/>
              <a:ext cx="129633" cy="171327"/>
            </a:xfrm>
            <a:custGeom>
              <a:rect b="b" l="l" r="r" t="t"/>
              <a:pathLst>
                <a:path extrusionOk="0" h="5383" w="4073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2438252" y="2611703"/>
              <a:ext cx="129633" cy="172441"/>
            </a:xfrm>
            <a:custGeom>
              <a:rect b="b" l="l" r="r" t="t"/>
              <a:pathLst>
                <a:path extrusionOk="0" h="5418" w="4073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2185128" y="2611703"/>
              <a:ext cx="130015" cy="172441"/>
            </a:xfrm>
            <a:custGeom>
              <a:rect b="b" l="l" r="r" t="t"/>
              <a:pathLst>
                <a:path extrusionOk="0" h="5418" w="4085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38"/>
          <p:cNvGrpSpPr/>
          <p:nvPr/>
        </p:nvGrpSpPr>
        <p:grpSpPr>
          <a:xfrm>
            <a:off x="4284979" y="3586450"/>
            <a:ext cx="574036" cy="554586"/>
            <a:chOff x="2633037" y="1499873"/>
            <a:chExt cx="379002" cy="366112"/>
          </a:xfrm>
        </p:grpSpPr>
        <p:sp>
          <p:nvSpPr>
            <p:cNvPr id="375" name="Google Shape;375;p38"/>
            <p:cNvSpPr/>
            <p:nvPr/>
          </p:nvSpPr>
          <p:spPr>
            <a:xfrm>
              <a:off x="2798635" y="1499873"/>
              <a:ext cx="20497" cy="106145"/>
            </a:xfrm>
            <a:custGeom>
              <a:rect b="b" l="l" r="r" t="t"/>
              <a:pathLst>
                <a:path extrusionOk="0" h="3335" w="644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2847140" y="1499873"/>
              <a:ext cx="20115" cy="106145"/>
            </a:xfrm>
            <a:custGeom>
              <a:rect b="b" l="l" r="r" t="t"/>
              <a:pathLst>
                <a:path extrusionOk="0" h="3335" w="632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2652738" y="1825405"/>
              <a:ext cx="359301" cy="40580"/>
            </a:xfrm>
            <a:custGeom>
              <a:rect b="b" l="l" r="r" t="t"/>
              <a:pathLst>
                <a:path extrusionOk="0" h="1275" w="11289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2657289" y="1641983"/>
              <a:ext cx="64833" cy="73935"/>
            </a:xfrm>
            <a:custGeom>
              <a:rect b="b" l="l" r="r" t="t"/>
              <a:pathLst>
                <a:path extrusionOk="0" h="2323" w="2037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2633037" y="1617730"/>
              <a:ext cx="325945" cy="195198"/>
            </a:xfrm>
            <a:custGeom>
              <a:rect b="b" l="l" r="r" t="t"/>
              <a:pathLst>
                <a:path extrusionOk="0" h="6133" w="10241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2826293" y="1674574"/>
              <a:ext cx="99334" cy="106145"/>
            </a:xfrm>
            <a:custGeom>
              <a:rect b="b" l="l" r="r" t="t"/>
              <a:pathLst>
                <a:path extrusionOk="0" h="3335" w="3121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"/>
          <p:cNvSpPr txBox="1"/>
          <p:nvPr>
            <p:ph idx="4294967295" type="title"/>
          </p:nvPr>
        </p:nvSpPr>
        <p:spPr>
          <a:xfrm>
            <a:off x="1689150" y="397300"/>
            <a:ext cx="5874000" cy="5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The Restauwants Team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386" name="Google Shape;386;p39"/>
          <p:cNvSpPr txBox="1"/>
          <p:nvPr/>
        </p:nvSpPr>
        <p:spPr>
          <a:xfrm>
            <a:off x="2061900" y="4436200"/>
            <a:ext cx="50202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CREDITS: </a:t>
            </a:r>
            <a:r>
              <a:rPr lang="en" sz="1000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This presentation template was created by </a:t>
            </a:r>
            <a:r>
              <a:rPr lang="en" sz="1000" u="sng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Slidesgo</a:t>
            </a:r>
            <a:r>
              <a:rPr lang="en" sz="1000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, and includes icons by </a:t>
            </a:r>
            <a:r>
              <a:rPr lang="en" sz="1000" u="sng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Flaticon</a:t>
            </a:r>
            <a:r>
              <a:rPr lang="en" sz="1000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 and infographics &amp; images by </a:t>
            </a:r>
            <a:r>
              <a:rPr lang="en" sz="1000" u="sng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Freepik</a:t>
            </a:r>
            <a:endParaRPr sz="1000" u="sng">
              <a:solidFill>
                <a:schemeClr val="accent3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pic>
        <p:nvPicPr>
          <p:cNvPr id="387" name="Google Shape;387;p39"/>
          <p:cNvPicPr preferRelativeResize="0"/>
          <p:nvPr/>
        </p:nvPicPr>
        <p:blipFill rotWithShape="1">
          <a:blip r:embed="rId3">
            <a:alphaModFix/>
          </a:blip>
          <a:srcRect b="26214" l="17770" r="24702" t="-59"/>
          <a:stretch/>
        </p:blipFill>
        <p:spPr>
          <a:xfrm>
            <a:off x="6100909" y="1282475"/>
            <a:ext cx="1202100" cy="115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8" name="Google Shape;388;p39"/>
          <p:cNvPicPr preferRelativeResize="0"/>
          <p:nvPr/>
        </p:nvPicPr>
        <p:blipFill rotWithShape="1">
          <a:blip r:embed="rId4">
            <a:alphaModFix/>
          </a:blip>
          <a:srcRect b="23823" l="0" r="0" t="23828"/>
          <a:stretch/>
        </p:blipFill>
        <p:spPr>
          <a:xfrm>
            <a:off x="486937" y="1282475"/>
            <a:ext cx="1202100" cy="11574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89" name="Google Shape;389;p39"/>
          <p:cNvPicPr preferRelativeResize="0"/>
          <p:nvPr/>
        </p:nvPicPr>
        <p:blipFill rotWithShape="1">
          <a:blip r:embed="rId5">
            <a:alphaModFix/>
          </a:blip>
          <a:srcRect b="1886" l="0" r="0" t="1886"/>
          <a:stretch/>
        </p:blipFill>
        <p:spPr>
          <a:xfrm>
            <a:off x="1890428" y="1282475"/>
            <a:ext cx="1202100" cy="115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0" name="Google Shape;390;p39"/>
          <p:cNvPicPr preferRelativeResize="0"/>
          <p:nvPr/>
        </p:nvPicPr>
        <p:blipFill rotWithShape="1">
          <a:blip r:embed="rId6">
            <a:alphaModFix/>
          </a:blip>
          <a:srcRect b="1858" l="0" r="0" t="1867"/>
          <a:stretch/>
        </p:blipFill>
        <p:spPr>
          <a:xfrm>
            <a:off x="3293922" y="1282475"/>
            <a:ext cx="1202100" cy="115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1" name="Google Shape;391;p39"/>
          <p:cNvPicPr preferRelativeResize="0"/>
          <p:nvPr/>
        </p:nvPicPr>
        <p:blipFill rotWithShape="1">
          <a:blip r:embed="rId7">
            <a:alphaModFix/>
          </a:blip>
          <a:srcRect b="0" l="1848" r="1849" t="0"/>
          <a:stretch/>
        </p:blipFill>
        <p:spPr>
          <a:xfrm>
            <a:off x="4697415" y="1282475"/>
            <a:ext cx="1202100" cy="115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2" name="Google Shape;392;p39"/>
          <p:cNvPicPr preferRelativeResize="0"/>
          <p:nvPr/>
        </p:nvPicPr>
        <p:blipFill rotWithShape="1">
          <a:blip r:embed="rId8">
            <a:alphaModFix/>
          </a:blip>
          <a:srcRect b="1858" l="0" r="0" t="1867"/>
          <a:stretch/>
        </p:blipFill>
        <p:spPr>
          <a:xfrm>
            <a:off x="7454958" y="1282475"/>
            <a:ext cx="1202100" cy="1157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3" name="Google Shape;393;p39"/>
          <p:cNvSpPr txBox="1"/>
          <p:nvPr/>
        </p:nvSpPr>
        <p:spPr>
          <a:xfrm>
            <a:off x="487050" y="2487700"/>
            <a:ext cx="1202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rPr>
              <a:t>Rebecca Jeon</a:t>
            </a:r>
            <a:endParaRPr b="1" sz="1800">
              <a:solidFill>
                <a:schemeClr val="dk2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394" name="Google Shape;394;p39"/>
          <p:cNvSpPr txBox="1"/>
          <p:nvPr/>
        </p:nvSpPr>
        <p:spPr>
          <a:xfrm>
            <a:off x="1890425" y="2487700"/>
            <a:ext cx="1202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rPr>
              <a:t>Cam</a:t>
            </a:r>
            <a:endParaRPr b="1" sz="1800">
              <a:solidFill>
                <a:schemeClr val="dk2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rPr>
              <a:t>Rohwer</a:t>
            </a:r>
            <a:endParaRPr b="1" sz="1800">
              <a:solidFill>
                <a:schemeClr val="dk2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395" name="Google Shape;395;p39"/>
          <p:cNvSpPr txBox="1"/>
          <p:nvPr/>
        </p:nvSpPr>
        <p:spPr>
          <a:xfrm>
            <a:off x="3293800" y="2487700"/>
            <a:ext cx="1202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rPr>
              <a:t>Callum</a:t>
            </a:r>
            <a:endParaRPr b="1" sz="1800">
              <a:solidFill>
                <a:schemeClr val="dk2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rPr>
              <a:t>Curtis</a:t>
            </a:r>
            <a:endParaRPr b="1" sz="1800">
              <a:solidFill>
                <a:schemeClr val="dk2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396" name="Google Shape;396;p39"/>
          <p:cNvSpPr txBox="1"/>
          <p:nvPr/>
        </p:nvSpPr>
        <p:spPr>
          <a:xfrm>
            <a:off x="4697175" y="2487700"/>
            <a:ext cx="1202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rPr>
              <a:t>Devin</a:t>
            </a:r>
            <a:endParaRPr b="1" sz="1800">
              <a:solidFill>
                <a:schemeClr val="dk2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rPr>
              <a:t>Frioud</a:t>
            </a:r>
            <a:endParaRPr b="1" sz="1800">
              <a:solidFill>
                <a:schemeClr val="dk2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397" name="Google Shape;397;p39"/>
          <p:cNvSpPr txBox="1"/>
          <p:nvPr/>
        </p:nvSpPr>
        <p:spPr>
          <a:xfrm>
            <a:off x="6072550" y="2487700"/>
            <a:ext cx="1258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rPr>
              <a:t>Norman</a:t>
            </a:r>
            <a:endParaRPr b="1" sz="1800">
              <a:solidFill>
                <a:schemeClr val="dk2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rPr>
              <a:t>Anderson</a:t>
            </a:r>
            <a:endParaRPr b="1" sz="1800">
              <a:solidFill>
                <a:schemeClr val="dk2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7454950" y="2487700"/>
            <a:ext cx="1202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rPr>
              <a:t>Nick</a:t>
            </a:r>
            <a:endParaRPr b="1" sz="1800">
              <a:solidFill>
                <a:schemeClr val="dk2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rPr>
              <a:t>Badyal</a:t>
            </a:r>
            <a:endParaRPr b="1" sz="1800">
              <a:solidFill>
                <a:schemeClr val="dk2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399" name="Google Shape;399;p39"/>
          <p:cNvSpPr/>
          <p:nvPr/>
        </p:nvSpPr>
        <p:spPr>
          <a:xfrm>
            <a:off x="464900" y="771075"/>
            <a:ext cx="134400" cy="73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400" name="Google Shape;400;p39"/>
          <p:cNvSpPr/>
          <p:nvPr/>
        </p:nvSpPr>
        <p:spPr>
          <a:xfrm>
            <a:off x="476800" y="1222675"/>
            <a:ext cx="75600" cy="34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401" name="Google Shape;401;p39"/>
          <p:cNvSpPr/>
          <p:nvPr/>
        </p:nvSpPr>
        <p:spPr>
          <a:xfrm>
            <a:off x="494300" y="2159800"/>
            <a:ext cx="58200" cy="43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2298750" y="3480725"/>
            <a:ext cx="4546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Uniting food lovers, one plate at a time!</a:t>
            </a:r>
            <a:endParaRPr sz="1800">
              <a:solidFill>
                <a:schemeClr val="accent3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/>
          <p:nvPr/>
        </p:nvSpPr>
        <p:spPr>
          <a:xfrm>
            <a:off x="2070850" y="964400"/>
            <a:ext cx="4635300" cy="16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Focused on the primary use case and take into account our feedback from milestone 2 or earlier.</a:t>
            </a:r>
            <a:endParaRPr sz="1200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Followed the project plan while adapting dynamically.</a:t>
            </a:r>
            <a:endParaRPr sz="1200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Continuously worked throughout the semester.</a:t>
            </a:r>
            <a:endParaRPr sz="1200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Demonstrated an interesting, self contained, useful, and live application.</a:t>
            </a:r>
            <a:endParaRPr sz="1200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Provided a link to a live application.</a:t>
            </a:r>
            <a:endParaRPr sz="1200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Implemented a set of polished features.</a:t>
            </a:r>
            <a:endParaRPr sz="1200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Gave a good presentation (simple, clear, focused, time-framed, sincere).</a:t>
            </a:r>
            <a:endParaRPr sz="1200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Kept documentation up to date</a:t>
            </a:r>
            <a:endParaRPr sz="1200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Summarized insights on user testing</a:t>
            </a:r>
            <a:endParaRPr sz="1200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rPr>
              <a:t>Tell us how you plan to monetize their product.</a:t>
            </a:r>
            <a:endParaRPr sz="1200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idx="6" type="title"/>
          </p:nvPr>
        </p:nvSpPr>
        <p:spPr>
          <a:xfrm>
            <a:off x="2278651" y="2209141"/>
            <a:ext cx="2011800" cy="3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280" name="Google Shape;280;p30"/>
          <p:cNvSpPr txBox="1"/>
          <p:nvPr>
            <p:ph idx="7" type="subTitle"/>
          </p:nvPr>
        </p:nvSpPr>
        <p:spPr>
          <a:xfrm>
            <a:off x="2278651" y="2496639"/>
            <a:ext cx="20118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Callum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"/>
          <p:cNvSpPr txBox="1"/>
          <p:nvPr>
            <p:ph idx="8" type="title"/>
          </p:nvPr>
        </p:nvSpPr>
        <p:spPr>
          <a:xfrm>
            <a:off x="4110501" y="2209150"/>
            <a:ext cx="2412600" cy="3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Feedback</a:t>
            </a:r>
            <a:endParaRPr/>
          </a:p>
        </p:txBody>
      </p:sp>
      <p:sp>
        <p:nvSpPr>
          <p:cNvPr id="282" name="Google Shape;282;p30"/>
          <p:cNvSpPr txBox="1"/>
          <p:nvPr>
            <p:ph idx="9" type="subTitle"/>
          </p:nvPr>
        </p:nvSpPr>
        <p:spPr>
          <a:xfrm>
            <a:off x="4511273" y="2496651"/>
            <a:ext cx="20118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1.5 mins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0"/>
          <p:cNvSpPr txBox="1"/>
          <p:nvPr>
            <p:ph idx="13" type="title"/>
          </p:nvPr>
        </p:nvSpPr>
        <p:spPr>
          <a:xfrm>
            <a:off x="6825102" y="1264447"/>
            <a:ext cx="2011800" cy="6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</a:t>
            </a:r>
            <a:endParaRPr/>
          </a:p>
        </p:txBody>
      </p:sp>
      <p:sp>
        <p:nvSpPr>
          <p:cNvPr id="284" name="Google Shape;284;p30"/>
          <p:cNvSpPr txBox="1"/>
          <p:nvPr>
            <p:ph idx="14" type="subTitle"/>
          </p:nvPr>
        </p:nvSpPr>
        <p:spPr>
          <a:xfrm>
            <a:off x="6825100" y="1817357"/>
            <a:ext cx="2011800" cy="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Devin</a:t>
            </a:r>
            <a:endParaRPr/>
          </a:p>
        </p:txBody>
      </p:sp>
      <p:sp>
        <p:nvSpPr>
          <p:cNvPr id="285" name="Google Shape;285;p30"/>
          <p:cNvSpPr txBox="1"/>
          <p:nvPr>
            <p:ph idx="15" type="title"/>
          </p:nvPr>
        </p:nvSpPr>
        <p:spPr>
          <a:xfrm>
            <a:off x="897000" y="703600"/>
            <a:ext cx="73500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30"/>
          <p:cNvSpPr txBox="1"/>
          <p:nvPr>
            <p:ph idx="1" type="subTitle"/>
          </p:nvPr>
        </p:nvSpPr>
        <p:spPr>
          <a:xfrm>
            <a:off x="576802" y="2464139"/>
            <a:ext cx="20118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1.5 mins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Norman</a:t>
            </a:r>
            <a:endParaRPr/>
          </a:p>
        </p:txBody>
      </p:sp>
      <p:sp>
        <p:nvSpPr>
          <p:cNvPr id="288" name="Google Shape;288;p30"/>
          <p:cNvSpPr txBox="1"/>
          <p:nvPr>
            <p:ph idx="6" type="title"/>
          </p:nvPr>
        </p:nvSpPr>
        <p:spPr>
          <a:xfrm>
            <a:off x="576801" y="2144441"/>
            <a:ext cx="2011800" cy="3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Pitch</a:t>
            </a:r>
            <a:endParaRPr/>
          </a:p>
        </p:txBody>
      </p:sp>
      <p:sp>
        <p:nvSpPr>
          <p:cNvPr id="289" name="Google Shape;289;p30"/>
          <p:cNvSpPr txBox="1"/>
          <p:nvPr>
            <p:ph idx="13" type="title"/>
          </p:nvPr>
        </p:nvSpPr>
        <p:spPr>
          <a:xfrm>
            <a:off x="6676075" y="2938525"/>
            <a:ext cx="2079600" cy="6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Monetization</a:t>
            </a:r>
            <a:endParaRPr/>
          </a:p>
        </p:txBody>
      </p:sp>
      <p:sp>
        <p:nvSpPr>
          <p:cNvPr id="290" name="Google Shape;290;p30"/>
          <p:cNvSpPr txBox="1"/>
          <p:nvPr>
            <p:ph idx="14" type="subTitle"/>
          </p:nvPr>
        </p:nvSpPr>
        <p:spPr>
          <a:xfrm>
            <a:off x="6743900" y="3491415"/>
            <a:ext cx="2011800" cy="9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Becca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/>
          <p:nvPr>
            <p:ph idx="8" type="title"/>
          </p:nvPr>
        </p:nvSpPr>
        <p:spPr>
          <a:xfrm>
            <a:off x="1472075" y="855600"/>
            <a:ext cx="5625300" cy="3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 for demo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-Organized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-Private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-Food lover</a:t>
            </a:r>
            <a:endParaRPr sz="1700"/>
          </a:p>
        </p:txBody>
      </p:sp>
      <p:sp>
        <p:nvSpPr>
          <p:cNvPr id="296" name="Google Shape;296;p31"/>
          <p:cNvSpPr txBox="1"/>
          <p:nvPr/>
        </p:nvSpPr>
        <p:spPr>
          <a:xfrm>
            <a:off x="5113975" y="975525"/>
            <a:ext cx="3911700" cy="3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Sora"/>
                <a:ea typeface="Sora"/>
                <a:cs typeface="Sora"/>
                <a:sym typeface="Sora"/>
              </a:rPr>
              <a:t>As Monica I want to</a:t>
            </a:r>
            <a:endParaRPr sz="1700">
              <a:solidFill>
                <a:schemeClr val="lt2"/>
              </a:solidFill>
              <a:latin typeface="Sora"/>
              <a:ea typeface="Sora"/>
              <a:cs typeface="Sora"/>
              <a:sym typeface="Sor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ora"/>
              <a:buChar char="-"/>
            </a:pPr>
            <a:r>
              <a:rPr lang="en" sz="1700">
                <a:solidFill>
                  <a:schemeClr val="lt2"/>
                </a:solidFill>
                <a:latin typeface="Sora"/>
                <a:ea typeface="Sora"/>
                <a:cs typeface="Sora"/>
                <a:sym typeface="Sora"/>
              </a:rPr>
              <a:t>Log in</a:t>
            </a:r>
            <a:endParaRPr sz="1700">
              <a:solidFill>
                <a:schemeClr val="lt2"/>
              </a:solidFill>
              <a:latin typeface="Sora"/>
              <a:ea typeface="Sora"/>
              <a:cs typeface="Sora"/>
              <a:sym typeface="Sor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ora"/>
              <a:buChar char="-"/>
            </a:pPr>
            <a:r>
              <a:rPr lang="en" sz="1700">
                <a:solidFill>
                  <a:schemeClr val="lt2"/>
                </a:solidFill>
                <a:latin typeface="Sora"/>
                <a:ea typeface="Sora"/>
                <a:cs typeface="Sora"/>
                <a:sym typeface="Sora"/>
              </a:rPr>
              <a:t>Make a review</a:t>
            </a:r>
            <a:endParaRPr sz="1700">
              <a:solidFill>
                <a:schemeClr val="lt2"/>
              </a:solidFill>
              <a:latin typeface="Sora"/>
              <a:ea typeface="Sora"/>
              <a:cs typeface="Sora"/>
              <a:sym typeface="So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ora"/>
              <a:buChar char="-"/>
            </a:pPr>
            <a:r>
              <a:rPr lang="en" sz="17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Add photos! </a:t>
            </a:r>
            <a:endParaRPr sz="1700">
              <a:solidFill>
                <a:schemeClr val="lt2"/>
              </a:solidFill>
              <a:latin typeface="Sora"/>
              <a:ea typeface="Sora"/>
              <a:cs typeface="Sora"/>
              <a:sym typeface="Sor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ora"/>
              <a:buChar char="-"/>
            </a:pPr>
            <a:r>
              <a:rPr lang="en" sz="1700">
                <a:solidFill>
                  <a:schemeClr val="lt2"/>
                </a:solidFill>
                <a:latin typeface="Sora"/>
                <a:ea typeface="Sora"/>
                <a:cs typeface="Sora"/>
                <a:sym typeface="Sora"/>
              </a:rPr>
              <a:t>Make friends </a:t>
            </a:r>
            <a:endParaRPr sz="1700">
              <a:solidFill>
                <a:schemeClr val="lt2"/>
              </a:solidFill>
              <a:latin typeface="Sora"/>
              <a:ea typeface="Sora"/>
              <a:cs typeface="Sora"/>
              <a:sym typeface="So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ora"/>
              <a:buChar char="-"/>
            </a:pPr>
            <a:r>
              <a:rPr lang="en" sz="17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Send request</a:t>
            </a:r>
            <a:endParaRPr sz="170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ora"/>
              <a:buChar char="-"/>
            </a:pPr>
            <a:r>
              <a:rPr lang="en" sz="17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Accept request</a:t>
            </a:r>
            <a:endParaRPr sz="170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ora"/>
              <a:buChar char="-"/>
            </a:pPr>
            <a:r>
              <a:rPr lang="en" sz="1700">
                <a:solidFill>
                  <a:schemeClr val="lt2"/>
                </a:solidFill>
                <a:latin typeface="Sora"/>
                <a:ea typeface="Sora"/>
                <a:cs typeface="Sora"/>
                <a:sym typeface="Sora"/>
              </a:rPr>
              <a:t>Make a review</a:t>
            </a:r>
            <a:endParaRPr sz="1700">
              <a:solidFill>
                <a:schemeClr val="lt2"/>
              </a:solidFill>
              <a:latin typeface="Sora"/>
              <a:ea typeface="Sora"/>
              <a:cs typeface="Sora"/>
              <a:sym typeface="So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ora"/>
              <a:buChar char="-"/>
            </a:pPr>
            <a:r>
              <a:rPr lang="en" sz="17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Add photos!</a:t>
            </a:r>
            <a:endParaRPr sz="170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ora"/>
              <a:buChar char="-"/>
            </a:pPr>
            <a:r>
              <a:rPr lang="en" sz="17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If there is time,</a:t>
            </a:r>
            <a:endParaRPr sz="170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ora"/>
              <a:buChar char="-"/>
            </a:pPr>
            <a:r>
              <a:rPr lang="en" sz="17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Edit post</a:t>
            </a:r>
            <a:endParaRPr sz="170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ora"/>
              <a:buChar char="-"/>
            </a:pPr>
            <a:r>
              <a:rPr lang="en" sz="1700">
                <a:solidFill>
                  <a:schemeClr val="lt2"/>
                </a:solidFill>
                <a:latin typeface="Sora"/>
                <a:ea typeface="Sora"/>
                <a:cs typeface="Sora"/>
                <a:sym typeface="Sora"/>
              </a:rPr>
              <a:t>Delete post</a:t>
            </a:r>
            <a:endParaRPr sz="1700">
              <a:solidFill>
                <a:schemeClr val="lt2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/>
        </p:nvSpPr>
        <p:spPr>
          <a:xfrm>
            <a:off x="1990625" y="1402000"/>
            <a:ext cx="54045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$2500.</a:t>
            </a:r>
            <a:endParaRPr sz="4600">
              <a:solidFill>
                <a:schemeClr val="accent3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That’s </a:t>
            </a:r>
            <a:r>
              <a:rPr b="1" lang="en" sz="4600" u="sng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rPr>
              <a:t>$37 billion</a:t>
            </a:r>
            <a:r>
              <a:rPr lang="en" sz="4600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.</a:t>
            </a:r>
            <a:endParaRPr sz="4600">
              <a:solidFill>
                <a:schemeClr val="accent3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302" name="Google Shape;302;p32"/>
          <p:cNvSpPr/>
          <p:nvPr/>
        </p:nvSpPr>
        <p:spPr>
          <a:xfrm>
            <a:off x="0" y="789017"/>
            <a:ext cx="1548127" cy="281542"/>
          </a:xfrm>
          <a:custGeom>
            <a:rect b="b" l="l" r="r" t="t"/>
            <a:pathLst>
              <a:path extrusionOk="0" h="1718" w="9447">
                <a:moveTo>
                  <a:pt x="9447" y="1718"/>
                </a:moveTo>
                <a:cubicBezTo>
                  <a:pt x="8851" y="1718"/>
                  <a:pt x="8547" y="1327"/>
                  <a:pt x="8303" y="1014"/>
                </a:cubicBezTo>
                <a:cubicBezTo>
                  <a:pt x="8057" y="698"/>
                  <a:pt x="7889" y="505"/>
                  <a:pt x="7557" y="505"/>
                </a:cubicBezTo>
                <a:cubicBezTo>
                  <a:pt x="7225" y="505"/>
                  <a:pt x="7058" y="698"/>
                  <a:pt x="6812" y="1014"/>
                </a:cubicBezTo>
                <a:cubicBezTo>
                  <a:pt x="6568" y="1327"/>
                  <a:pt x="6264" y="1718"/>
                  <a:pt x="5668" y="1718"/>
                </a:cubicBezTo>
                <a:cubicBezTo>
                  <a:pt x="5072" y="1718"/>
                  <a:pt x="4768" y="1327"/>
                  <a:pt x="4524" y="1014"/>
                </a:cubicBezTo>
                <a:cubicBezTo>
                  <a:pt x="4278" y="698"/>
                  <a:pt x="4111" y="505"/>
                  <a:pt x="3779" y="505"/>
                </a:cubicBezTo>
                <a:cubicBezTo>
                  <a:pt x="3447" y="505"/>
                  <a:pt x="3279" y="698"/>
                  <a:pt x="3033" y="1014"/>
                </a:cubicBezTo>
                <a:cubicBezTo>
                  <a:pt x="2789" y="1327"/>
                  <a:pt x="2485" y="1718"/>
                  <a:pt x="1889" y="1718"/>
                </a:cubicBezTo>
                <a:cubicBezTo>
                  <a:pt x="1293" y="1718"/>
                  <a:pt x="990" y="1327"/>
                  <a:pt x="745" y="1014"/>
                </a:cubicBezTo>
                <a:cubicBezTo>
                  <a:pt x="499" y="698"/>
                  <a:pt x="332" y="505"/>
                  <a:pt x="0" y="505"/>
                </a:cubicBezTo>
                <a:lnTo>
                  <a:pt x="0" y="0"/>
                </a:lnTo>
                <a:cubicBezTo>
                  <a:pt x="596" y="0"/>
                  <a:pt x="900" y="390"/>
                  <a:pt x="1144" y="703"/>
                </a:cubicBezTo>
                <a:cubicBezTo>
                  <a:pt x="1390" y="1019"/>
                  <a:pt x="1557" y="1212"/>
                  <a:pt x="1889" y="1212"/>
                </a:cubicBezTo>
                <a:cubicBezTo>
                  <a:pt x="2221" y="1212"/>
                  <a:pt x="2389" y="1019"/>
                  <a:pt x="2635" y="703"/>
                </a:cubicBezTo>
                <a:cubicBezTo>
                  <a:pt x="2879" y="390"/>
                  <a:pt x="3183" y="0"/>
                  <a:pt x="3779" y="0"/>
                </a:cubicBezTo>
                <a:cubicBezTo>
                  <a:pt x="4374" y="0"/>
                  <a:pt x="4678" y="390"/>
                  <a:pt x="4923" y="703"/>
                </a:cubicBezTo>
                <a:cubicBezTo>
                  <a:pt x="5168" y="1019"/>
                  <a:pt x="5336" y="1212"/>
                  <a:pt x="5668" y="1212"/>
                </a:cubicBezTo>
                <a:cubicBezTo>
                  <a:pt x="6000" y="1212"/>
                  <a:pt x="6168" y="1019"/>
                  <a:pt x="6413" y="703"/>
                </a:cubicBezTo>
                <a:cubicBezTo>
                  <a:pt x="6657" y="390"/>
                  <a:pt x="6961" y="0"/>
                  <a:pt x="7557" y="0"/>
                </a:cubicBezTo>
                <a:cubicBezTo>
                  <a:pt x="8153" y="0"/>
                  <a:pt x="8457" y="390"/>
                  <a:pt x="8701" y="703"/>
                </a:cubicBezTo>
                <a:cubicBezTo>
                  <a:pt x="8947" y="1019"/>
                  <a:pt x="9115" y="1212"/>
                  <a:pt x="9447" y="1212"/>
                </a:cubicBezTo>
                <a:lnTo>
                  <a:pt x="9447" y="1718"/>
                </a:lnTo>
                <a:close/>
              </a:path>
            </a:pathLst>
          </a:custGeom>
          <a:solidFill>
            <a:srgbClr val="3D3A68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0" y="507475"/>
            <a:ext cx="1548127" cy="281542"/>
          </a:xfrm>
          <a:custGeom>
            <a:rect b="b" l="l" r="r" t="t"/>
            <a:pathLst>
              <a:path extrusionOk="0" h="1718" w="9447">
                <a:moveTo>
                  <a:pt x="9447" y="1718"/>
                </a:moveTo>
                <a:cubicBezTo>
                  <a:pt x="8851" y="1718"/>
                  <a:pt x="8547" y="1327"/>
                  <a:pt x="8303" y="1014"/>
                </a:cubicBezTo>
                <a:cubicBezTo>
                  <a:pt x="8057" y="698"/>
                  <a:pt x="7889" y="505"/>
                  <a:pt x="7557" y="505"/>
                </a:cubicBezTo>
                <a:cubicBezTo>
                  <a:pt x="7225" y="505"/>
                  <a:pt x="7058" y="698"/>
                  <a:pt x="6812" y="1014"/>
                </a:cubicBezTo>
                <a:cubicBezTo>
                  <a:pt x="6568" y="1327"/>
                  <a:pt x="6264" y="1718"/>
                  <a:pt x="5668" y="1718"/>
                </a:cubicBezTo>
                <a:cubicBezTo>
                  <a:pt x="5072" y="1718"/>
                  <a:pt x="4768" y="1327"/>
                  <a:pt x="4524" y="1014"/>
                </a:cubicBezTo>
                <a:cubicBezTo>
                  <a:pt x="4278" y="698"/>
                  <a:pt x="4111" y="505"/>
                  <a:pt x="3779" y="505"/>
                </a:cubicBezTo>
                <a:cubicBezTo>
                  <a:pt x="3447" y="505"/>
                  <a:pt x="3279" y="698"/>
                  <a:pt x="3033" y="1014"/>
                </a:cubicBezTo>
                <a:cubicBezTo>
                  <a:pt x="2789" y="1327"/>
                  <a:pt x="2485" y="1718"/>
                  <a:pt x="1889" y="1718"/>
                </a:cubicBezTo>
                <a:cubicBezTo>
                  <a:pt x="1293" y="1718"/>
                  <a:pt x="990" y="1327"/>
                  <a:pt x="745" y="1014"/>
                </a:cubicBezTo>
                <a:cubicBezTo>
                  <a:pt x="499" y="698"/>
                  <a:pt x="332" y="505"/>
                  <a:pt x="0" y="505"/>
                </a:cubicBezTo>
                <a:lnTo>
                  <a:pt x="0" y="0"/>
                </a:lnTo>
                <a:cubicBezTo>
                  <a:pt x="596" y="0"/>
                  <a:pt x="900" y="390"/>
                  <a:pt x="1144" y="703"/>
                </a:cubicBezTo>
                <a:cubicBezTo>
                  <a:pt x="1390" y="1019"/>
                  <a:pt x="1557" y="1212"/>
                  <a:pt x="1889" y="1212"/>
                </a:cubicBezTo>
                <a:cubicBezTo>
                  <a:pt x="2221" y="1212"/>
                  <a:pt x="2389" y="1019"/>
                  <a:pt x="2635" y="703"/>
                </a:cubicBezTo>
                <a:cubicBezTo>
                  <a:pt x="2879" y="390"/>
                  <a:pt x="3183" y="0"/>
                  <a:pt x="3779" y="0"/>
                </a:cubicBezTo>
                <a:cubicBezTo>
                  <a:pt x="4374" y="0"/>
                  <a:pt x="4678" y="390"/>
                  <a:pt x="4923" y="703"/>
                </a:cubicBezTo>
                <a:cubicBezTo>
                  <a:pt x="5168" y="1019"/>
                  <a:pt x="5336" y="1212"/>
                  <a:pt x="5668" y="1212"/>
                </a:cubicBezTo>
                <a:cubicBezTo>
                  <a:pt x="6000" y="1212"/>
                  <a:pt x="6168" y="1019"/>
                  <a:pt x="6413" y="703"/>
                </a:cubicBezTo>
                <a:cubicBezTo>
                  <a:pt x="6657" y="390"/>
                  <a:pt x="6961" y="0"/>
                  <a:pt x="7557" y="0"/>
                </a:cubicBezTo>
                <a:cubicBezTo>
                  <a:pt x="8153" y="0"/>
                  <a:pt x="8457" y="390"/>
                  <a:pt x="8701" y="703"/>
                </a:cubicBezTo>
                <a:cubicBezTo>
                  <a:pt x="8947" y="1019"/>
                  <a:pt x="9115" y="1212"/>
                  <a:pt x="9447" y="1212"/>
                </a:cubicBezTo>
                <a:lnTo>
                  <a:pt x="9447" y="1718"/>
                </a:lnTo>
                <a:close/>
              </a:path>
            </a:pathLst>
          </a:custGeom>
          <a:solidFill>
            <a:srgbClr val="3D3A68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/>
          <p:nvPr/>
        </p:nvSpPr>
        <p:spPr>
          <a:xfrm>
            <a:off x="0" y="1070559"/>
            <a:ext cx="1548127" cy="281542"/>
          </a:xfrm>
          <a:custGeom>
            <a:rect b="b" l="l" r="r" t="t"/>
            <a:pathLst>
              <a:path extrusionOk="0" h="1718" w="9447">
                <a:moveTo>
                  <a:pt x="9447" y="1718"/>
                </a:moveTo>
                <a:cubicBezTo>
                  <a:pt x="8851" y="1718"/>
                  <a:pt x="8547" y="1327"/>
                  <a:pt x="8303" y="1014"/>
                </a:cubicBezTo>
                <a:cubicBezTo>
                  <a:pt x="8057" y="698"/>
                  <a:pt x="7889" y="505"/>
                  <a:pt x="7557" y="505"/>
                </a:cubicBezTo>
                <a:cubicBezTo>
                  <a:pt x="7225" y="505"/>
                  <a:pt x="7058" y="698"/>
                  <a:pt x="6812" y="1014"/>
                </a:cubicBezTo>
                <a:cubicBezTo>
                  <a:pt x="6568" y="1327"/>
                  <a:pt x="6264" y="1718"/>
                  <a:pt x="5668" y="1718"/>
                </a:cubicBezTo>
                <a:cubicBezTo>
                  <a:pt x="5072" y="1718"/>
                  <a:pt x="4768" y="1327"/>
                  <a:pt x="4524" y="1014"/>
                </a:cubicBezTo>
                <a:cubicBezTo>
                  <a:pt x="4278" y="698"/>
                  <a:pt x="4111" y="505"/>
                  <a:pt x="3779" y="505"/>
                </a:cubicBezTo>
                <a:cubicBezTo>
                  <a:pt x="3447" y="505"/>
                  <a:pt x="3279" y="698"/>
                  <a:pt x="3033" y="1014"/>
                </a:cubicBezTo>
                <a:cubicBezTo>
                  <a:pt x="2789" y="1327"/>
                  <a:pt x="2485" y="1718"/>
                  <a:pt x="1889" y="1718"/>
                </a:cubicBezTo>
                <a:cubicBezTo>
                  <a:pt x="1293" y="1718"/>
                  <a:pt x="990" y="1327"/>
                  <a:pt x="745" y="1014"/>
                </a:cubicBezTo>
                <a:cubicBezTo>
                  <a:pt x="499" y="698"/>
                  <a:pt x="332" y="505"/>
                  <a:pt x="0" y="505"/>
                </a:cubicBezTo>
                <a:lnTo>
                  <a:pt x="0" y="0"/>
                </a:lnTo>
                <a:cubicBezTo>
                  <a:pt x="596" y="0"/>
                  <a:pt x="900" y="390"/>
                  <a:pt x="1144" y="703"/>
                </a:cubicBezTo>
                <a:cubicBezTo>
                  <a:pt x="1390" y="1019"/>
                  <a:pt x="1557" y="1212"/>
                  <a:pt x="1889" y="1212"/>
                </a:cubicBezTo>
                <a:cubicBezTo>
                  <a:pt x="2221" y="1212"/>
                  <a:pt x="2389" y="1019"/>
                  <a:pt x="2635" y="703"/>
                </a:cubicBezTo>
                <a:cubicBezTo>
                  <a:pt x="2879" y="390"/>
                  <a:pt x="3183" y="0"/>
                  <a:pt x="3779" y="0"/>
                </a:cubicBezTo>
                <a:cubicBezTo>
                  <a:pt x="4374" y="0"/>
                  <a:pt x="4678" y="390"/>
                  <a:pt x="4923" y="703"/>
                </a:cubicBezTo>
                <a:cubicBezTo>
                  <a:pt x="5168" y="1019"/>
                  <a:pt x="5336" y="1212"/>
                  <a:pt x="5668" y="1212"/>
                </a:cubicBezTo>
                <a:cubicBezTo>
                  <a:pt x="6000" y="1212"/>
                  <a:pt x="6168" y="1019"/>
                  <a:pt x="6413" y="703"/>
                </a:cubicBezTo>
                <a:cubicBezTo>
                  <a:pt x="6657" y="390"/>
                  <a:pt x="6961" y="0"/>
                  <a:pt x="7557" y="0"/>
                </a:cubicBezTo>
                <a:cubicBezTo>
                  <a:pt x="8153" y="0"/>
                  <a:pt x="8457" y="390"/>
                  <a:pt x="8701" y="703"/>
                </a:cubicBezTo>
                <a:cubicBezTo>
                  <a:pt x="8947" y="1019"/>
                  <a:pt x="9115" y="1212"/>
                  <a:pt x="9447" y="1212"/>
                </a:cubicBezTo>
                <a:lnTo>
                  <a:pt x="9447" y="1718"/>
                </a:lnTo>
                <a:close/>
              </a:path>
            </a:pathLst>
          </a:custGeom>
          <a:solidFill>
            <a:srgbClr val="3D3A68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3"/>
          <p:cNvPicPr preferRelativeResize="0"/>
          <p:nvPr/>
        </p:nvPicPr>
        <p:blipFill rotWithShape="1">
          <a:blip r:embed="rId3">
            <a:alphaModFix/>
          </a:blip>
          <a:srcRect b="357" l="0" r="0" t="357"/>
          <a:stretch/>
        </p:blipFill>
        <p:spPr>
          <a:xfrm>
            <a:off x="1433675" y="347250"/>
            <a:ext cx="3000000" cy="4469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0" name="Google Shape;310;p33"/>
          <p:cNvSpPr txBox="1"/>
          <p:nvPr>
            <p:ph type="title"/>
          </p:nvPr>
        </p:nvSpPr>
        <p:spPr>
          <a:xfrm>
            <a:off x="4740325" y="1941000"/>
            <a:ext cx="3755700" cy="128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3"/>
                </a:solidFill>
              </a:rPr>
              <a:t>Personal taste is so important.</a:t>
            </a:r>
            <a:endParaRPr sz="29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4294967295" type="title"/>
          </p:nvPr>
        </p:nvSpPr>
        <p:spPr>
          <a:xfrm>
            <a:off x="415425" y="1976850"/>
            <a:ext cx="4775100" cy="11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 real app, with real users.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1063875" y="3166650"/>
            <a:ext cx="34782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Kantumruy Pro"/>
                <a:ea typeface="Kantumruy Pro"/>
                <a:cs typeface="Kantumruy Pro"/>
                <a:sym typeface="Kantumruy Pro"/>
              </a:rPr>
              <a:t>www.restauwants.com</a:t>
            </a:r>
            <a:endParaRPr sz="1200">
              <a:solidFill>
                <a:schemeClr val="lt2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pic>
        <p:nvPicPr>
          <p:cNvPr id="317" name="Google Shape;3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325" y="417625"/>
            <a:ext cx="3520276" cy="4308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/>
          <p:nvPr>
            <p:ph type="title"/>
          </p:nvPr>
        </p:nvSpPr>
        <p:spPr>
          <a:xfrm>
            <a:off x="3057150" y="1753925"/>
            <a:ext cx="3029700" cy="11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Demo</a:t>
            </a:r>
            <a:endParaRPr sz="6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6"/>
          <p:cNvSpPr/>
          <p:nvPr/>
        </p:nvSpPr>
        <p:spPr>
          <a:xfrm rot="5400000">
            <a:off x="-760022" y="212413"/>
            <a:ext cx="1379700" cy="13797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F164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328" name="Google Shape;328;p36"/>
          <p:cNvSpPr/>
          <p:nvPr/>
        </p:nvSpPr>
        <p:spPr>
          <a:xfrm rot="10800000">
            <a:off x="306912" y="-739344"/>
            <a:ext cx="1379700" cy="13797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329" name="Google Shape;329;p36"/>
          <p:cNvSpPr/>
          <p:nvPr/>
        </p:nvSpPr>
        <p:spPr>
          <a:xfrm rot="-4123409">
            <a:off x="8354820" y="4226630"/>
            <a:ext cx="1641913" cy="1379849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330" name="Google Shape;330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User Feedback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1" name="Google Shape;331;p36"/>
          <p:cNvSpPr txBox="1"/>
          <p:nvPr/>
        </p:nvSpPr>
        <p:spPr>
          <a:xfrm>
            <a:off x="857250" y="1310500"/>
            <a:ext cx="2910600" cy="31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“I would literally start using this today.”</a:t>
            </a:r>
            <a:endParaRPr i="1" sz="2200">
              <a:solidFill>
                <a:schemeClr val="accent3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accent3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accent3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“I have a lot of friends that would love using this app.”</a:t>
            </a:r>
            <a:endParaRPr i="1" sz="2200">
              <a:solidFill>
                <a:schemeClr val="accent3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332" name="Google Shape;332;p36"/>
          <p:cNvSpPr txBox="1"/>
          <p:nvPr/>
        </p:nvSpPr>
        <p:spPr>
          <a:xfrm>
            <a:off x="4093775" y="1310500"/>
            <a:ext cx="2827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“Looks very clean and easy to navigate.”</a:t>
            </a:r>
            <a:endParaRPr i="1" sz="2200">
              <a:solidFill>
                <a:schemeClr val="accent3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accent3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accent3"/>
              </a:solidFill>
              <a:latin typeface="Kantumruy Pro"/>
              <a:ea typeface="Kantumruy Pro"/>
              <a:cs typeface="Kantumruy Pro"/>
              <a:sym typeface="Kantumruy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accent3"/>
                </a:solidFill>
                <a:latin typeface="Kantumruy Pro"/>
                <a:ea typeface="Kantumruy Pro"/>
                <a:cs typeface="Kantumruy Pro"/>
                <a:sym typeface="Kantumruy Pro"/>
              </a:rPr>
              <a:t>“There are a few features I wish you had.”</a:t>
            </a:r>
            <a:endParaRPr i="1" sz="2200">
              <a:solidFill>
                <a:schemeClr val="accent3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sp>
        <p:nvSpPr>
          <p:cNvPr id="333" name="Google Shape;333;p36"/>
          <p:cNvSpPr/>
          <p:nvPr/>
        </p:nvSpPr>
        <p:spPr>
          <a:xfrm rot="5400000">
            <a:off x="6846022" y="640357"/>
            <a:ext cx="1319700" cy="1319700"/>
          </a:xfrm>
          <a:prstGeom prst="ellipse">
            <a:avLst/>
          </a:prstGeom>
          <a:solidFill>
            <a:srgbClr val="68AD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ntumruy Pro"/>
              <a:ea typeface="Kantumruy Pro"/>
              <a:cs typeface="Kantumruy Pro"/>
              <a:sym typeface="Kantumruy Pro"/>
            </a:endParaRPr>
          </a:p>
        </p:txBody>
      </p:sp>
      <p:pic>
        <p:nvPicPr>
          <p:cNvPr id="334" name="Google Shape;3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9070" y="903379"/>
            <a:ext cx="793626" cy="79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st Reduction in Manufacturing Industry Project Proposal by Slidesgo">
  <a:themeElements>
    <a:clrScheme name="Simple Light">
      <a:dk1>
        <a:srgbClr val="191919"/>
      </a:dk1>
      <a:lt1>
        <a:srgbClr val="FFFFFF"/>
      </a:lt1>
      <a:dk2>
        <a:srgbClr val="F16469"/>
      </a:dk2>
      <a:lt2>
        <a:srgbClr val="68ADF2"/>
      </a:lt2>
      <a:accent1>
        <a:srgbClr val="68ADF2"/>
      </a:accent1>
      <a:accent2>
        <a:srgbClr val="F16469"/>
      </a:accent2>
      <a:accent3>
        <a:srgbClr val="3D3A68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